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entation.xml" ContentType="application/vnd.openxmlformats-officedocument.presentationml.template.main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/Relationships>
</file>

<file path=ppt/presentation.xml><?xml version="1.0" encoding="utf-8"?>
<p:presentation xmlns:p="http://schemas.openxmlformats.org/presentationml/2006/main" xmlns:r="http://schemas.openxmlformats.org/officeDocument/2006/relationships" saveSubsetFonts="1">
  <p:sldMasterIdLst>
    <p:sldMasterId id="2147483648" r:id="rId1"/>
  </p:sldMasterIdLst>
  <p:sldSz cx="12192000" cy="6858000"/>
  <p:notesSz cx="6858000" cy="9144000"/>
</p:presentation>
</file>

<file path=ppt/presProps.xml><?xml version="1.0" encoding="utf-8"?>
<p:presentationPr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/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 /><Relationship Id="rId2" Type="http://schemas.openxmlformats.org/officeDocument/2006/relationships/theme" Target="theme/theme1.xml" /><Relationship Id="rId3" Type="http://schemas.openxmlformats.org/officeDocument/2006/relationships/presProps" Target="presProps.xml" /><Relationship Id="rId4" Type="http://schemas.openxmlformats.org/officeDocument/2006/relationships/viewProps" Target="viewProps.xml" /><Relationship Id="rId5" Type="http://schemas.openxmlformats.org/officeDocument/2006/relationships/tableStyles" Target="tableStyles.xml" 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2.png" 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1.png" 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4.png" 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2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3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4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5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6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7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_rels/slideLayout8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/Relationships>
</file>

<file path=ppt/slideLayouts/_rels/slideLayout9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Layouts/_rels/slideLayout9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 /><Relationship Id="rId2" Type="http://schemas.openxmlformats.org/officeDocument/2006/relationships/image" Target="../media/image3.png" />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title" preserve="1">
  <p:cSld name="Portada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Campo Oxford Blue"/>
          <p:cNvSpPr/>
          <p:nvPr userDrawn="1"/>
        </p:nvSpPr>
        <p:spPr>
          <a:xfrm>
            <a:off x="0" y="0"/>
            <a:ext cx="12192000" cy="54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sp>
        <p:nvSpPr>
          <p:cNvPr id="3" name="Filete ámbar"/>
          <p:cNvSpPr/>
          <p:nvPr userDrawn="1"/>
        </p:nvSpPr>
        <p:spPr>
          <a:xfrm>
            <a:off x="0" y="5382000"/>
            <a:ext cx="12192000" cy="1080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pic>
        <p:nvPicPr>
          <p:cNvPr id="4" name="Logotipos UPV y ROGLE en positivo" descr="Logotipos UPV y ROGLE en positiv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7450" y="5633450"/>
            <a:ext cx="4616794" cy="1081099"/>
          </a:xfrm>
          <a:prstGeom prst="rect">
            <a:avLst/>
          </a:prstGeom>
        </p:spPr>
      </p:pic>
      <p:sp>
        <p:nvSpPr>
          <p:cNvPr id="5" name="Título"/>
          <p:cNvSpPr>
            <a:spLocks noGrp="1"/>
          </p:cNvSpPr>
          <p:nvPr>
            <p:ph type="ctrTitle"/>
          </p:nvPr>
        </p:nvSpPr>
        <p:spPr>
          <a:xfrm>
            <a:off x="576000" y="1296000"/>
            <a:ext cx="9600000" cy="1368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4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Título de la presentación</a:t>
            </a:r>
          </a:p>
        </p:txBody>
      </p:sp>
      <p:sp>
        <p:nvSpPr>
          <p:cNvPr id="6" name="Subtítulo"/>
          <p:cNvSpPr>
            <a:spLocks noGrp="1"/>
          </p:cNvSpPr>
          <p:nvPr>
            <p:ph type="subTitle" idx="1"/>
          </p:nvPr>
        </p:nvSpPr>
        <p:spPr>
          <a:xfrm>
            <a:off x="576000" y="2808000"/>
            <a:ext cx="9600000" cy="396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400" b="0">
                <a:solidFill>
                  <a:srgbClr val="A9B0E0"/>
                </a:solidFill>
                <a:latin typeface="+mn-lt"/>
              </a:defRPr>
            </a:lvl1pPr>
          </a:lstStyle>
          <a:p>
            <a:r>
              <a:rPr lang="es-ES"/>
              <a:t>Subtítulo con el contexto en una línea</a:t>
            </a:r>
          </a:p>
        </p:txBody>
      </p:sp>
      <p:sp>
        <p:nvSpPr>
          <p:cNvPr id="7" name="Autor y fecha"/>
          <p:cNvSpPr>
            <a:spLocks noGrp="1"/>
          </p:cNvSpPr>
          <p:nvPr>
            <p:ph type="body" sz="quarter" idx="13"/>
          </p:nvPr>
        </p:nvSpPr>
        <p:spPr>
          <a:xfrm>
            <a:off x="576000" y="3528000"/>
            <a:ext cx="9600000" cy="648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s-ES"/>
              <a:t>Nombre Apellido, grupo ROGLE, UPV</a:t>
            </a:r>
          </a:p>
          <a:p>
            <a:r>
              <a:rPr lang="es-ES"/>
              <a:t>1 de octubre de 2026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itle" preserve="1">
  <p:cSld name="Portada · negativa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ondo Oxford Blue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sp>
        <p:nvSpPr>
          <p:cNvPr id="3" name="Filete ámbar"/>
          <p:cNvSpPr/>
          <p:nvPr userDrawn="1"/>
        </p:nvSpPr>
        <p:spPr>
          <a:xfrm>
            <a:off x="576000" y="5202000"/>
            <a:ext cx="11040000" cy="432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pic>
        <p:nvPicPr>
          <p:cNvPr id="4" name="Logotipos UPV y ROGLE en blanco" descr="Logotipos UPV y ROGLE en blanc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4276" y="5318276"/>
            <a:ext cx="5627586" cy="1317793"/>
          </a:xfrm>
          <a:prstGeom prst="rect">
            <a:avLst/>
          </a:prstGeom>
        </p:spPr>
      </p:pic>
      <p:sp>
        <p:nvSpPr>
          <p:cNvPr id="5" name="Título"/>
          <p:cNvSpPr>
            <a:spLocks noGrp="1"/>
          </p:cNvSpPr>
          <p:nvPr>
            <p:ph type="ctrTitle"/>
          </p:nvPr>
        </p:nvSpPr>
        <p:spPr>
          <a:xfrm>
            <a:off x="576000" y="1296000"/>
            <a:ext cx="9600000" cy="1368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4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Título de la presentación</a:t>
            </a:r>
          </a:p>
        </p:txBody>
      </p:sp>
      <p:sp>
        <p:nvSpPr>
          <p:cNvPr id="6" name="Subtítulo"/>
          <p:cNvSpPr>
            <a:spLocks noGrp="1"/>
          </p:cNvSpPr>
          <p:nvPr>
            <p:ph type="subTitle" idx="1"/>
          </p:nvPr>
        </p:nvSpPr>
        <p:spPr>
          <a:xfrm>
            <a:off x="576000" y="2808000"/>
            <a:ext cx="9600000" cy="396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400" b="0">
                <a:solidFill>
                  <a:srgbClr val="A9B0E0"/>
                </a:solidFill>
                <a:latin typeface="+mn-lt"/>
              </a:defRPr>
            </a:lvl1pPr>
          </a:lstStyle>
          <a:p>
            <a:r>
              <a:rPr lang="es-ES"/>
              <a:t>Subtítulo con el contexto en una línea</a:t>
            </a:r>
          </a:p>
        </p:txBody>
      </p:sp>
      <p:sp>
        <p:nvSpPr>
          <p:cNvPr id="7" name="Autor y fecha"/>
          <p:cNvSpPr>
            <a:spLocks noGrp="1"/>
          </p:cNvSpPr>
          <p:nvPr>
            <p:ph type="body" sz="quarter" idx="13"/>
          </p:nvPr>
        </p:nvSpPr>
        <p:spPr>
          <a:xfrm>
            <a:off x="576000" y="3528000"/>
            <a:ext cx="9600000" cy="648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s-ES"/>
              <a:t>Nombre Apellido, grupo ROGLE, UPV</a:t>
            </a:r>
          </a:p>
          <a:p>
            <a:r>
              <a:rPr lang="es-ES"/>
              <a:t>1 de octubre de 2026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secHead" preserve="1">
  <p:cSld name="Separador de sección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ondo Oxford Blue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sp>
        <p:nvSpPr>
          <p:cNvPr id="3" name="Franja ámbar"/>
          <p:cNvSpPr/>
          <p:nvPr userDrawn="1"/>
        </p:nvSpPr>
        <p:spPr>
          <a:xfrm>
            <a:off x="0" y="6570000"/>
            <a:ext cx="12192000" cy="2880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pic>
        <p:nvPicPr>
          <p:cNvPr id="4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0000" y="504000"/>
            <a:ext cx="576000" cy="576000"/>
          </a:xfrm>
          <a:prstGeom prst="rect">
            <a:avLst/>
          </a:prstGeom>
        </p:spPr>
      </p:pic>
      <p:sp>
        <p:nvSpPr>
          <p:cNvPr id="5" name="Número de sección"/>
          <p:cNvSpPr>
            <a:spLocks noGrp="1"/>
          </p:cNvSpPr>
          <p:nvPr>
            <p:ph type="body" idx="1"/>
          </p:nvPr>
        </p:nvSpPr>
        <p:spPr>
          <a:xfrm>
            <a:off x="576000" y="2466000"/>
            <a:ext cx="7200000" cy="1296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9600" b="1">
                <a:solidFill>
                  <a:srgbClr val="F5B000"/>
                </a:solidFill>
                <a:latin typeface="+mj-lt"/>
              </a:defRPr>
            </a:lvl1pPr>
          </a:lstStyle>
          <a:p>
            <a:r>
              <a:rPr lang="es-ES"/>
              <a:t>2</a:t>
            </a:r>
          </a:p>
        </p:txBody>
      </p:sp>
      <p:sp>
        <p:nvSpPr>
          <p:cNvPr id="6" name="Título"/>
          <p:cNvSpPr>
            <a:spLocks noGrp="1"/>
          </p:cNvSpPr>
          <p:nvPr>
            <p:ph type="title"/>
          </p:nvPr>
        </p:nvSpPr>
        <p:spPr>
          <a:xfrm>
            <a:off x="576000" y="4122000"/>
            <a:ext cx="9600000" cy="1080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Título del bloque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1</a:t>
            </a:r>
          </a:p>
        </p:txBody>
      </p:sp>
      <p:sp>
        <p:nvSpPr>
          <p:cNvPr id="6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1"/>
                </a:solidFill>
                <a:latin typeface="+mn-lt"/>
              </a:rPr>
              <a:t>Contexto</a:t>
            </a:r>
          </a:p>
        </p:txBody>
      </p:sp>
      <p:sp>
        <p:nvSpPr>
          <p:cNvPr id="7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2</a:t>
            </a:r>
          </a:p>
        </p:txBody>
      </p:sp>
      <p:sp>
        <p:nvSpPr>
          <p:cNvPr id="8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1"/>
                </a:solidFill>
                <a:latin typeface="+mn-lt"/>
              </a:rPr>
              <a:t>Análisis</a:t>
            </a:r>
          </a:p>
        </p:txBody>
      </p:sp>
      <p:sp>
        <p:nvSpPr>
          <p:cNvPr id="9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3</a:t>
            </a:r>
          </a:p>
        </p:txBody>
      </p:sp>
      <p:sp>
        <p:nvSpPr>
          <p:cNvPr id="10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1"/>
                </a:solidFill>
                <a:latin typeface="+mn-lt"/>
              </a:rPr>
              <a:t>Resultados</a:t>
            </a:r>
          </a:p>
        </p:txBody>
      </p:sp>
      <p:sp>
        <p:nvSpPr>
          <p:cNvPr id="11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4</a:t>
            </a:r>
          </a:p>
        </p:txBody>
      </p:sp>
      <p:sp>
        <p:nvSpPr>
          <p:cNvPr id="12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1"/>
                </a:solidFill>
                <a:latin typeface="+mn-lt"/>
              </a:rPr>
              <a:t>Conclusiones</a:t>
            </a:r>
          </a:p>
        </p:txBody>
      </p:sp>
      <p:sp>
        <p:nvSpPr>
          <p:cNvPr id="13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5</a:t>
            </a:r>
          </a:p>
        </p:txBody>
      </p:sp>
      <p:sp>
        <p:nvSpPr>
          <p:cNvPr id="14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1"/>
                </a:solidFill>
                <a:latin typeface="+mn-lt"/>
              </a:rPr>
              <a:t>Próximos pasos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Sección actual"/>
          <p:cNvSpPr/>
          <p:nvPr userDrawn="1"/>
        </p:nvSpPr>
        <p:spPr>
          <a:xfrm>
            <a:off x="576000" y="2088000"/>
            <a:ext cx="11040000" cy="504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576000" y="2088000"/>
            <a:ext cx="54000" cy="50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1</a:t>
            </a:r>
          </a:p>
        </p:txBody>
      </p:sp>
      <p:sp>
        <p:nvSpPr>
          <p:cNvPr id="8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 b="1">
                <a:solidFill>
                  <a:schemeClr val="tx1"/>
                </a:solidFill>
                <a:latin typeface="+mn-lt"/>
              </a:rPr>
              <a:t>Contexto</a:t>
            </a:r>
          </a:p>
        </p:txBody>
      </p:sp>
      <p:sp>
        <p:nvSpPr>
          <p:cNvPr id="9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2</a:t>
            </a:r>
          </a:p>
        </p:txBody>
      </p:sp>
      <p:sp>
        <p:nvSpPr>
          <p:cNvPr id="10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Análisis</a:t>
            </a:r>
          </a:p>
        </p:txBody>
      </p:sp>
      <p:sp>
        <p:nvSpPr>
          <p:cNvPr id="11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3</a:t>
            </a:r>
          </a:p>
        </p:txBody>
      </p:sp>
      <p:sp>
        <p:nvSpPr>
          <p:cNvPr id="12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Resultados</a:t>
            </a:r>
          </a:p>
        </p:txBody>
      </p:sp>
      <p:sp>
        <p:nvSpPr>
          <p:cNvPr id="13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4</a:t>
            </a:r>
          </a:p>
        </p:txBody>
      </p:sp>
      <p:sp>
        <p:nvSpPr>
          <p:cNvPr id="14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Conclusiones</a:t>
            </a:r>
          </a:p>
        </p:txBody>
      </p:sp>
      <p:sp>
        <p:nvSpPr>
          <p:cNvPr id="15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5</a:t>
            </a:r>
          </a:p>
        </p:txBody>
      </p:sp>
      <p:sp>
        <p:nvSpPr>
          <p:cNvPr id="16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Próximos pasos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1</a:t>
            </a:r>
          </a:p>
        </p:txBody>
      </p:sp>
      <p:sp>
        <p:nvSpPr>
          <p:cNvPr id="6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Contexto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576000" y="2736000"/>
            <a:ext cx="11040000" cy="504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576000" y="2736000"/>
            <a:ext cx="54000" cy="50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2</a:t>
            </a:r>
          </a:p>
        </p:txBody>
      </p:sp>
      <p:sp>
        <p:nvSpPr>
          <p:cNvPr id="10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 b="1">
                <a:solidFill>
                  <a:schemeClr val="tx1"/>
                </a:solidFill>
                <a:latin typeface="+mn-lt"/>
              </a:rPr>
              <a:t>Análisis</a:t>
            </a:r>
          </a:p>
        </p:txBody>
      </p:sp>
      <p:sp>
        <p:nvSpPr>
          <p:cNvPr id="11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3</a:t>
            </a:r>
          </a:p>
        </p:txBody>
      </p:sp>
      <p:sp>
        <p:nvSpPr>
          <p:cNvPr id="12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Resultados</a:t>
            </a:r>
          </a:p>
        </p:txBody>
      </p:sp>
      <p:sp>
        <p:nvSpPr>
          <p:cNvPr id="13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4</a:t>
            </a:r>
          </a:p>
        </p:txBody>
      </p:sp>
      <p:sp>
        <p:nvSpPr>
          <p:cNvPr id="14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Conclusiones</a:t>
            </a:r>
          </a:p>
        </p:txBody>
      </p:sp>
      <p:sp>
        <p:nvSpPr>
          <p:cNvPr id="15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5</a:t>
            </a:r>
          </a:p>
        </p:txBody>
      </p:sp>
      <p:sp>
        <p:nvSpPr>
          <p:cNvPr id="16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Próximos pasos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1</a:t>
            </a:r>
          </a:p>
        </p:txBody>
      </p:sp>
      <p:sp>
        <p:nvSpPr>
          <p:cNvPr id="6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Contexto</a:t>
            </a:r>
          </a:p>
        </p:txBody>
      </p:sp>
      <p:sp>
        <p:nvSpPr>
          <p:cNvPr id="7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2</a:t>
            </a:r>
          </a:p>
        </p:txBody>
      </p:sp>
      <p:sp>
        <p:nvSpPr>
          <p:cNvPr id="8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Análisis</a:t>
            </a:r>
          </a:p>
        </p:txBody>
      </p:sp>
      <p:sp>
        <p:nvSpPr>
          <p:cNvPr id="9" name="Sección actual"/>
          <p:cNvSpPr/>
          <p:nvPr userDrawn="1"/>
        </p:nvSpPr>
        <p:spPr>
          <a:xfrm>
            <a:off x="576000" y="3384000"/>
            <a:ext cx="11040000" cy="504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10" name="Marcador de sección"/>
          <p:cNvSpPr/>
          <p:nvPr userDrawn="1"/>
        </p:nvSpPr>
        <p:spPr>
          <a:xfrm>
            <a:off x="576000" y="3384000"/>
            <a:ext cx="54000" cy="50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1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3</a:t>
            </a:r>
          </a:p>
        </p:txBody>
      </p:sp>
      <p:sp>
        <p:nvSpPr>
          <p:cNvPr id="12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 b="1">
                <a:solidFill>
                  <a:schemeClr val="tx1"/>
                </a:solidFill>
                <a:latin typeface="+mn-lt"/>
              </a:rPr>
              <a:t>Resultados</a:t>
            </a:r>
          </a:p>
        </p:txBody>
      </p:sp>
      <p:sp>
        <p:nvSpPr>
          <p:cNvPr id="13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4</a:t>
            </a:r>
          </a:p>
        </p:txBody>
      </p:sp>
      <p:sp>
        <p:nvSpPr>
          <p:cNvPr id="14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Conclusiones</a:t>
            </a:r>
          </a:p>
        </p:txBody>
      </p:sp>
      <p:sp>
        <p:nvSpPr>
          <p:cNvPr id="15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5</a:t>
            </a:r>
          </a:p>
        </p:txBody>
      </p:sp>
      <p:sp>
        <p:nvSpPr>
          <p:cNvPr id="16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Próximos pasos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1</a:t>
            </a:r>
          </a:p>
        </p:txBody>
      </p:sp>
      <p:sp>
        <p:nvSpPr>
          <p:cNvPr id="6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Contexto</a:t>
            </a:r>
          </a:p>
        </p:txBody>
      </p:sp>
      <p:sp>
        <p:nvSpPr>
          <p:cNvPr id="7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2</a:t>
            </a:r>
          </a:p>
        </p:txBody>
      </p:sp>
      <p:sp>
        <p:nvSpPr>
          <p:cNvPr id="8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Análisis</a:t>
            </a:r>
          </a:p>
        </p:txBody>
      </p:sp>
      <p:sp>
        <p:nvSpPr>
          <p:cNvPr id="9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3</a:t>
            </a:r>
          </a:p>
        </p:txBody>
      </p:sp>
      <p:sp>
        <p:nvSpPr>
          <p:cNvPr id="10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Resultados</a:t>
            </a:r>
          </a:p>
        </p:txBody>
      </p:sp>
      <p:sp>
        <p:nvSpPr>
          <p:cNvPr id="11" name="Sección actual"/>
          <p:cNvSpPr/>
          <p:nvPr userDrawn="1"/>
        </p:nvSpPr>
        <p:spPr>
          <a:xfrm>
            <a:off x="576000" y="4032000"/>
            <a:ext cx="11040000" cy="504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12" name="Marcador de sección"/>
          <p:cNvSpPr/>
          <p:nvPr userDrawn="1"/>
        </p:nvSpPr>
        <p:spPr>
          <a:xfrm>
            <a:off x="576000" y="4032000"/>
            <a:ext cx="54000" cy="50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3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4</a:t>
            </a:r>
          </a:p>
        </p:txBody>
      </p:sp>
      <p:sp>
        <p:nvSpPr>
          <p:cNvPr id="14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 b="1">
                <a:solidFill>
                  <a:schemeClr val="tx1"/>
                </a:solidFill>
                <a:latin typeface="+mn-lt"/>
              </a:rPr>
              <a:t>Conclusiones</a:t>
            </a:r>
          </a:p>
        </p:txBody>
      </p:sp>
      <p:sp>
        <p:nvSpPr>
          <p:cNvPr id="15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5</a:t>
            </a:r>
          </a:p>
        </p:txBody>
      </p:sp>
      <p:sp>
        <p:nvSpPr>
          <p:cNvPr id="16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Próximos pasos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Índice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Número 1"/>
          <p:cNvSpPr txBox="1"/>
          <p:nvPr userDrawn="1"/>
        </p:nvSpPr>
        <p:spPr>
          <a:xfrm>
            <a:off x="792000" y="2088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1</a:t>
            </a:r>
          </a:p>
        </p:txBody>
      </p:sp>
      <p:sp>
        <p:nvSpPr>
          <p:cNvPr id="6" name="Sección 1"/>
          <p:cNvSpPr txBox="1"/>
          <p:nvPr userDrawn="1"/>
        </p:nvSpPr>
        <p:spPr>
          <a:xfrm>
            <a:off x="1584000" y="2088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Contexto</a:t>
            </a:r>
          </a:p>
        </p:txBody>
      </p:sp>
      <p:sp>
        <p:nvSpPr>
          <p:cNvPr id="7" name="Número 2"/>
          <p:cNvSpPr txBox="1"/>
          <p:nvPr userDrawn="1"/>
        </p:nvSpPr>
        <p:spPr>
          <a:xfrm>
            <a:off x="792000" y="2736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2</a:t>
            </a:r>
          </a:p>
        </p:txBody>
      </p:sp>
      <p:sp>
        <p:nvSpPr>
          <p:cNvPr id="8" name="Sección 2"/>
          <p:cNvSpPr txBox="1"/>
          <p:nvPr userDrawn="1"/>
        </p:nvSpPr>
        <p:spPr>
          <a:xfrm>
            <a:off x="1584000" y="2736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Análisis</a:t>
            </a:r>
          </a:p>
        </p:txBody>
      </p:sp>
      <p:sp>
        <p:nvSpPr>
          <p:cNvPr id="9" name="Número 3"/>
          <p:cNvSpPr txBox="1"/>
          <p:nvPr userDrawn="1"/>
        </p:nvSpPr>
        <p:spPr>
          <a:xfrm>
            <a:off x="792000" y="3384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3</a:t>
            </a:r>
          </a:p>
        </p:txBody>
      </p:sp>
      <p:sp>
        <p:nvSpPr>
          <p:cNvPr id="10" name="Sección 3"/>
          <p:cNvSpPr txBox="1"/>
          <p:nvPr userDrawn="1"/>
        </p:nvSpPr>
        <p:spPr>
          <a:xfrm>
            <a:off x="1584000" y="3384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Resultados</a:t>
            </a:r>
          </a:p>
        </p:txBody>
      </p:sp>
      <p:sp>
        <p:nvSpPr>
          <p:cNvPr id="11" name="Número 4"/>
          <p:cNvSpPr txBox="1"/>
          <p:nvPr userDrawn="1"/>
        </p:nvSpPr>
        <p:spPr>
          <a:xfrm>
            <a:off x="792000" y="4032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chemeClr val="tx2"/>
                </a:solidFill>
                <a:latin typeface="+mj-lt"/>
              </a:rPr>
              <a:t>4</a:t>
            </a:r>
          </a:p>
        </p:txBody>
      </p:sp>
      <p:sp>
        <p:nvSpPr>
          <p:cNvPr id="12" name="Sección 4"/>
          <p:cNvSpPr txBox="1"/>
          <p:nvPr userDrawn="1"/>
        </p:nvSpPr>
        <p:spPr>
          <a:xfrm>
            <a:off x="1584000" y="4032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>
                <a:solidFill>
                  <a:schemeClr val="tx2"/>
                </a:solidFill>
                <a:latin typeface="+mn-lt"/>
              </a:rPr>
              <a:t>Conclusiones</a:t>
            </a:r>
          </a:p>
        </p:txBody>
      </p:sp>
      <p:sp>
        <p:nvSpPr>
          <p:cNvPr id="13" name="Sección actual"/>
          <p:cNvSpPr/>
          <p:nvPr userDrawn="1"/>
        </p:nvSpPr>
        <p:spPr>
          <a:xfrm>
            <a:off x="576000" y="4680000"/>
            <a:ext cx="11040000" cy="504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14" name="Marcador de sección"/>
          <p:cNvSpPr/>
          <p:nvPr userDrawn="1"/>
        </p:nvSpPr>
        <p:spPr>
          <a:xfrm>
            <a:off x="576000" y="4680000"/>
            <a:ext cx="54000" cy="50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Número 5"/>
          <p:cNvSpPr txBox="1"/>
          <p:nvPr userDrawn="1"/>
        </p:nvSpPr>
        <p:spPr>
          <a:xfrm>
            <a:off x="792000" y="4680000"/>
            <a:ext cx="720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800" b="1">
                <a:solidFill>
                  <a:srgbClr val="3F4AA8"/>
                </a:solidFill>
                <a:latin typeface="+mj-lt"/>
              </a:rPr>
              <a:t>5</a:t>
            </a:r>
          </a:p>
        </p:txBody>
      </p:sp>
      <p:sp>
        <p:nvSpPr>
          <p:cNvPr id="16" name="Sección 5"/>
          <p:cNvSpPr txBox="1"/>
          <p:nvPr userDrawn="1"/>
        </p:nvSpPr>
        <p:spPr>
          <a:xfrm>
            <a:off x="1584000" y="4680000"/>
            <a:ext cx="1003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2400" b="1">
                <a:solidFill>
                  <a:schemeClr val="tx1"/>
                </a:solidFill>
                <a:latin typeface="+mn-lt"/>
              </a:rPr>
              <a:t>Próximos pasos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Resumen ejecutiv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Filete 1"/>
          <p:cNvSpPr/>
          <p:nvPr userDrawn="1"/>
        </p:nvSpPr>
        <p:spPr>
          <a:xfrm>
            <a:off x="2016000" y="187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4" name="Número 1"/>
          <p:cNvSpPr txBox="1"/>
          <p:nvPr userDrawn="1"/>
        </p:nvSpPr>
        <p:spPr>
          <a:xfrm>
            <a:off x="2016000" y="1980000"/>
            <a:ext cx="291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1</a:t>
            </a:r>
          </a:p>
        </p:txBody>
      </p:sp>
      <p:sp>
        <p:nvSpPr>
          <p:cNvPr id="15" name="Bloque 1 título"/>
          <p:cNvSpPr>
            <a:spLocks noGrp="1"/>
          </p:cNvSpPr>
          <p:nvPr>
            <p:ph type="body" sz="quarter" idx="21"/>
          </p:nvPr>
        </p:nvSpPr>
        <p:spPr>
          <a:xfrm>
            <a:off x="2016000" y="2556000"/>
            <a:ext cx="291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16" name="Bloque 1 texto"/>
          <p:cNvSpPr>
            <a:spLocks noGrp="1"/>
          </p:cNvSpPr>
          <p:nvPr>
            <p:ph idx="1"/>
          </p:nvPr>
        </p:nvSpPr>
        <p:spPr>
          <a:xfrm>
            <a:off x="2016000" y="3420000"/>
            <a:ext cx="291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187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Número 2"/>
          <p:cNvSpPr txBox="1"/>
          <p:nvPr userDrawn="1"/>
        </p:nvSpPr>
        <p:spPr>
          <a:xfrm>
            <a:off x="5360000" y="1980000"/>
            <a:ext cx="291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2</a:t>
            </a:r>
          </a:p>
        </p:txBody>
      </p:sp>
      <p:sp>
        <p:nvSpPr>
          <p:cNvPr id="19" name="Bloque 2 título"/>
          <p:cNvSpPr>
            <a:spLocks noGrp="1"/>
          </p:cNvSpPr>
          <p:nvPr>
            <p:ph type="body" sz="quarter" idx="22"/>
          </p:nvPr>
        </p:nvSpPr>
        <p:spPr>
          <a:xfrm>
            <a:off x="5360000" y="2556000"/>
            <a:ext cx="291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20" name="Bloque 2 texto"/>
          <p:cNvSpPr>
            <a:spLocks noGrp="1"/>
          </p:cNvSpPr>
          <p:nvPr>
            <p:ph idx="2"/>
          </p:nvPr>
        </p:nvSpPr>
        <p:spPr>
          <a:xfrm>
            <a:off x="5360000" y="3420000"/>
            <a:ext cx="291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21" name="Filete 3"/>
          <p:cNvSpPr/>
          <p:nvPr userDrawn="1"/>
        </p:nvSpPr>
        <p:spPr>
          <a:xfrm>
            <a:off x="8704000" y="187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2" name="Número 3"/>
          <p:cNvSpPr txBox="1"/>
          <p:nvPr userDrawn="1"/>
        </p:nvSpPr>
        <p:spPr>
          <a:xfrm>
            <a:off x="8704000" y="1980000"/>
            <a:ext cx="291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3</a:t>
            </a:r>
          </a:p>
        </p:txBody>
      </p:sp>
      <p:sp>
        <p:nvSpPr>
          <p:cNvPr id="23" name="Bloque 3 título"/>
          <p:cNvSpPr>
            <a:spLocks noGrp="1"/>
          </p:cNvSpPr>
          <p:nvPr>
            <p:ph type="body" sz="quarter" idx="23"/>
          </p:nvPr>
        </p:nvSpPr>
        <p:spPr>
          <a:xfrm>
            <a:off x="8704000" y="2556000"/>
            <a:ext cx="291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24" name="Bloque 3 texto"/>
          <p:cNvSpPr>
            <a:spLocks noGrp="1"/>
          </p:cNvSpPr>
          <p:nvPr>
            <p:ph idx="3"/>
          </p:nvPr>
        </p:nvSpPr>
        <p:spPr>
          <a:xfrm>
            <a:off x="8704000" y="3420000"/>
            <a:ext cx="291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2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3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3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Lateral · Contenid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Lateral · Contenid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actual"/>
          <p:cNvSpPr/>
          <p:nvPr userDrawn="1"/>
        </p:nvSpPr>
        <p:spPr>
          <a:xfrm>
            <a:off x="0" y="1044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5" name="Marcador de sección"/>
          <p:cNvSpPr/>
          <p:nvPr userDrawn="1"/>
        </p:nvSpPr>
        <p:spPr>
          <a:xfrm>
            <a:off x="0" y="1044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Lateral · Contenid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actual"/>
          <p:cNvSpPr/>
          <p:nvPr userDrawn="1"/>
        </p:nvSpPr>
        <p:spPr>
          <a:xfrm>
            <a:off x="0" y="1440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0" y="1440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Lateral · Contenid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actual"/>
          <p:cNvSpPr/>
          <p:nvPr userDrawn="1"/>
        </p:nvSpPr>
        <p:spPr>
          <a:xfrm>
            <a:off x="0" y="1836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7" name="Marcador de sección"/>
          <p:cNvSpPr/>
          <p:nvPr userDrawn="1"/>
        </p:nvSpPr>
        <p:spPr>
          <a:xfrm>
            <a:off x="0" y="1836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Lateral · Contenid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Lateral · Dos columnas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 izquierdo"/>
          <p:cNvSpPr>
            <a:spLocks noGrp="1"/>
          </p:cNvSpPr>
          <p:nvPr>
            <p:ph idx="1"/>
          </p:nvPr>
        </p:nvSpPr>
        <p:spPr>
          <a:xfrm>
            <a:off x="2016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Contenido derecho"/>
          <p:cNvSpPr>
            <a:spLocks noGrp="1"/>
          </p:cNvSpPr>
          <p:nvPr>
            <p:ph idx="2"/>
          </p:nvPr>
        </p:nvSpPr>
        <p:spPr>
          <a:xfrm>
            <a:off x="7032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Lateral · Dos columnas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actual"/>
          <p:cNvSpPr/>
          <p:nvPr userDrawn="1"/>
        </p:nvSpPr>
        <p:spPr>
          <a:xfrm>
            <a:off x="0" y="1044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5" name="Marcador de sección"/>
          <p:cNvSpPr/>
          <p:nvPr userDrawn="1"/>
        </p:nvSpPr>
        <p:spPr>
          <a:xfrm>
            <a:off x="0" y="1044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 izquierdo"/>
          <p:cNvSpPr>
            <a:spLocks noGrp="1"/>
          </p:cNvSpPr>
          <p:nvPr>
            <p:ph idx="1"/>
          </p:nvPr>
        </p:nvSpPr>
        <p:spPr>
          <a:xfrm>
            <a:off x="2016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Contenido derecho"/>
          <p:cNvSpPr>
            <a:spLocks noGrp="1"/>
          </p:cNvSpPr>
          <p:nvPr>
            <p:ph idx="2"/>
          </p:nvPr>
        </p:nvSpPr>
        <p:spPr>
          <a:xfrm>
            <a:off x="7032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Lateral · Dos columnas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actual"/>
          <p:cNvSpPr/>
          <p:nvPr userDrawn="1"/>
        </p:nvSpPr>
        <p:spPr>
          <a:xfrm>
            <a:off x="0" y="1440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0" y="1440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 izquierdo"/>
          <p:cNvSpPr>
            <a:spLocks noGrp="1"/>
          </p:cNvSpPr>
          <p:nvPr>
            <p:ph idx="1"/>
          </p:nvPr>
        </p:nvSpPr>
        <p:spPr>
          <a:xfrm>
            <a:off x="2016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Contenido derecho"/>
          <p:cNvSpPr>
            <a:spLocks noGrp="1"/>
          </p:cNvSpPr>
          <p:nvPr>
            <p:ph idx="2"/>
          </p:nvPr>
        </p:nvSpPr>
        <p:spPr>
          <a:xfrm>
            <a:off x="7032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Lateral · Dos columnas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actual"/>
          <p:cNvSpPr/>
          <p:nvPr userDrawn="1"/>
        </p:nvSpPr>
        <p:spPr>
          <a:xfrm>
            <a:off x="0" y="1836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7" name="Marcador de sección"/>
          <p:cNvSpPr/>
          <p:nvPr userDrawn="1"/>
        </p:nvSpPr>
        <p:spPr>
          <a:xfrm>
            <a:off x="0" y="1836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 izquierdo"/>
          <p:cNvSpPr>
            <a:spLocks noGrp="1"/>
          </p:cNvSpPr>
          <p:nvPr>
            <p:ph idx="1"/>
          </p:nvPr>
        </p:nvSpPr>
        <p:spPr>
          <a:xfrm>
            <a:off x="2016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Contenido derecho"/>
          <p:cNvSpPr>
            <a:spLocks noGrp="1"/>
          </p:cNvSpPr>
          <p:nvPr>
            <p:ph idx="2"/>
          </p:nvPr>
        </p:nvSpPr>
        <p:spPr>
          <a:xfrm>
            <a:off x="7032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Lateral · Dos columnas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ntenido izquierdo"/>
          <p:cNvSpPr>
            <a:spLocks noGrp="1"/>
          </p:cNvSpPr>
          <p:nvPr>
            <p:ph idx="1"/>
          </p:nvPr>
        </p:nvSpPr>
        <p:spPr>
          <a:xfrm>
            <a:off x="2016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Contenido derecho"/>
          <p:cNvSpPr>
            <a:spLocks noGrp="1"/>
          </p:cNvSpPr>
          <p:nvPr>
            <p:ph idx="2"/>
          </p:nvPr>
        </p:nvSpPr>
        <p:spPr>
          <a:xfrm>
            <a:off x="7032000" y="1872000"/>
            <a:ext cx="458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Texto y figura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mentario"/>
          <p:cNvSpPr>
            <a:spLocks noGrp="1"/>
          </p:cNvSpPr>
          <p:nvPr>
            <p:ph idx="1"/>
          </p:nvPr>
        </p:nvSpPr>
        <p:spPr>
          <a:xfrm>
            <a:off x="2016000" y="1872000"/>
            <a:ext cx="33004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14" name="Figura"/>
          <p:cNvSpPr>
            <a:spLocks noGrp="1"/>
          </p:cNvSpPr>
          <p:nvPr>
            <p:ph idx="2"/>
          </p:nvPr>
        </p:nvSpPr>
        <p:spPr>
          <a:xfrm>
            <a:off x="5748480" y="1872000"/>
            <a:ext cx="58675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Texto y figura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actual"/>
          <p:cNvSpPr/>
          <p:nvPr userDrawn="1"/>
        </p:nvSpPr>
        <p:spPr>
          <a:xfrm>
            <a:off x="0" y="1044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5" name="Marcador de sección"/>
          <p:cNvSpPr/>
          <p:nvPr userDrawn="1"/>
        </p:nvSpPr>
        <p:spPr>
          <a:xfrm>
            <a:off x="0" y="1044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mentario"/>
          <p:cNvSpPr>
            <a:spLocks noGrp="1"/>
          </p:cNvSpPr>
          <p:nvPr>
            <p:ph idx="1"/>
          </p:nvPr>
        </p:nvSpPr>
        <p:spPr>
          <a:xfrm>
            <a:off x="2016000" y="1872000"/>
            <a:ext cx="33004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14" name="Figura"/>
          <p:cNvSpPr>
            <a:spLocks noGrp="1"/>
          </p:cNvSpPr>
          <p:nvPr>
            <p:ph idx="2"/>
          </p:nvPr>
        </p:nvSpPr>
        <p:spPr>
          <a:xfrm>
            <a:off x="5748480" y="1872000"/>
            <a:ext cx="58675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Texto y figura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actual"/>
          <p:cNvSpPr/>
          <p:nvPr userDrawn="1"/>
        </p:nvSpPr>
        <p:spPr>
          <a:xfrm>
            <a:off x="0" y="1440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0" y="1440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mentario"/>
          <p:cNvSpPr>
            <a:spLocks noGrp="1"/>
          </p:cNvSpPr>
          <p:nvPr>
            <p:ph idx="1"/>
          </p:nvPr>
        </p:nvSpPr>
        <p:spPr>
          <a:xfrm>
            <a:off x="2016000" y="1872000"/>
            <a:ext cx="33004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14" name="Figura"/>
          <p:cNvSpPr>
            <a:spLocks noGrp="1"/>
          </p:cNvSpPr>
          <p:nvPr>
            <p:ph idx="2"/>
          </p:nvPr>
        </p:nvSpPr>
        <p:spPr>
          <a:xfrm>
            <a:off x="5748480" y="1872000"/>
            <a:ext cx="58675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Texto y figura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actual"/>
          <p:cNvSpPr/>
          <p:nvPr userDrawn="1"/>
        </p:nvSpPr>
        <p:spPr>
          <a:xfrm>
            <a:off x="0" y="1836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7" name="Marcador de sección"/>
          <p:cNvSpPr/>
          <p:nvPr userDrawn="1"/>
        </p:nvSpPr>
        <p:spPr>
          <a:xfrm>
            <a:off x="0" y="1836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mentario"/>
          <p:cNvSpPr>
            <a:spLocks noGrp="1"/>
          </p:cNvSpPr>
          <p:nvPr>
            <p:ph idx="1"/>
          </p:nvPr>
        </p:nvSpPr>
        <p:spPr>
          <a:xfrm>
            <a:off x="2016000" y="1872000"/>
            <a:ext cx="33004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14" name="Figura"/>
          <p:cNvSpPr>
            <a:spLocks noGrp="1"/>
          </p:cNvSpPr>
          <p:nvPr>
            <p:ph idx="2"/>
          </p:nvPr>
        </p:nvSpPr>
        <p:spPr>
          <a:xfrm>
            <a:off x="5748480" y="1872000"/>
            <a:ext cx="58675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Texto y figura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omentario"/>
          <p:cNvSpPr>
            <a:spLocks noGrp="1"/>
          </p:cNvSpPr>
          <p:nvPr>
            <p:ph idx="1"/>
          </p:nvPr>
        </p:nvSpPr>
        <p:spPr>
          <a:xfrm>
            <a:off x="2016000" y="1872000"/>
            <a:ext cx="33004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14" name="Figura"/>
          <p:cNvSpPr>
            <a:spLocks noGrp="1"/>
          </p:cNvSpPr>
          <p:nvPr>
            <p:ph idx="2"/>
          </p:nvPr>
        </p:nvSpPr>
        <p:spPr>
          <a:xfrm>
            <a:off x="5748480" y="1872000"/>
            <a:ext cx="58675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7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8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9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0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1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Lateral · Tabla o gráfic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Tabla o gráfic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Lateral · Tabla o gráfic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actual"/>
          <p:cNvSpPr/>
          <p:nvPr userDrawn="1"/>
        </p:nvSpPr>
        <p:spPr>
          <a:xfrm>
            <a:off x="0" y="1044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5" name="Marcador de sección"/>
          <p:cNvSpPr/>
          <p:nvPr userDrawn="1"/>
        </p:nvSpPr>
        <p:spPr>
          <a:xfrm>
            <a:off x="0" y="1044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Tabla o gráfic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Lateral · Tabla o gráfic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actual"/>
          <p:cNvSpPr/>
          <p:nvPr userDrawn="1"/>
        </p:nvSpPr>
        <p:spPr>
          <a:xfrm>
            <a:off x="0" y="1440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0" y="1440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Tabla o gráfic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Lateral · Tabla o gráfic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actual"/>
          <p:cNvSpPr/>
          <p:nvPr userDrawn="1"/>
        </p:nvSpPr>
        <p:spPr>
          <a:xfrm>
            <a:off x="0" y="1836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7" name="Marcador de sección"/>
          <p:cNvSpPr/>
          <p:nvPr userDrawn="1"/>
        </p:nvSpPr>
        <p:spPr>
          <a:xfrm>
            <a:off x="0" y="1836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Tabla o gráfic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Lateral · Tabla o gráfic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Tabla o gráfico"/>
          <p:cNvSpPr>
            <a:spLocks noGrp="1"/>
          </p:cNvSpPr>
          <p:nvPr>
            <p:ph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omparación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actual"/>
          <p:cNvSpPr/>
          <p:nvPr userDrawn="1"/>
        </p:nvSpPr>
        <p:spPr>
          <a:xfrm>
            <a:off x="0" y="648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4" name="Marcador de sección"/>
          <p:cNvSpPr/>
          <p:nvPr userDrawn="1"/>
        </p:nvSpPr>
        <p:spPr>
          <a:xfrm>
            <a:off x="0" y="648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abecera 1"/>
          <p:cNvSpPr>
            <a:spLocks noGrp="1"/>
          </p:cNvSpPr>
          <p:nvPr>
            <p:ph type="body" sz="quarter" idx="21"/>
          </p:nvPr>
        </p:nvSpPr>
        <p:spPr>
          <a:xfrm>
            <a:off x="2016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14" name="Filete 1"/>
          <p:cNvSpPr/>
          <p:nvPr userDrawn="1"/>
        </p:nvSpPr>
        <p:spPr>
          <a:xfrm>
            <a:off x="2016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Columna 1"/>
          <p:cNvSpPr>
            <a:spLocks noGrp="1"/>
          </p:cNvSpPr>
          <p:nvPr>
            <p:ph idx="1"/>
          </p:nvPr>
        </p:nvSpPr>
        <p:spPr>
          <a:xfrm>
            <a:off x="2016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6" name="Cabecera 2"/>
          <p:cNvSpPr>
            <a:spLocks noGrp="1"/>
          </p:cNvSpPr>
          <p:nvPr>
            <p:ph type="body" sz="quarter" idx="22"/>
          </p:nvPr>
        </p:nvSpPr>
        <p:spPr>
          <a:xfrm>
            <a:off x="5360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Columna 2"/>
          <p:cNvSpPr>
            <a:spLocks noGrp="1"/>
          </p:cNvSpPr>
          <p:nvPr>
            <p:ph idx="2"/>
          </p:nvPr>
        </p:nvSpPr>
        <p:spPr>
          <a:xfrm>
            <a:off x="5360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9" name="Cabecera 3"/>
          <p:cNvSpPr>
            <a:spLocks noGrp="1"/>
          </p:cNvSpPr>
          <p:nvPr>
            <p:ph type="body" sz="quarter" idx="23"/>
          </p:nvPr>
        </p:nvSpPr>
        <p:spPr>
          <a:xfrm>
            <a:off x="8704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20" name="Filete 3"/>
          <p:cNvSpPr/>
          <p:nvPr userDrawn="1"/>
        </p:nvSpPr>
        <p:spPr>
          <a:xfrm>
            <a:off x="8704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1" name="Columna 3"/>
          <p:cNvSpPr>
            <a:spLocks noGrp="1"/>
          </p:cNvSpPr>
          <p:nvPr>
            <p:ph idx="3"/>
          </p:nvPr>
        </p:nvSpPr>
        <p:spPr>
          <a:xfrm>
            <a:off x="8704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22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3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4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5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6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7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8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omparación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actual"/>
          <p:cNvSpPr/>
          <p:nvPr userDrawn="1"/>
        </p:nvSpPr>
        <p:spPr>
          <a:xfrm>
            <a:off x="0" y="1044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5" name="Marcador de sección"/>
          <p:cNvSpPr/>
          <p:nvPr userDrawn="1"/>
        </p:nvSpPr>
        <p:spPr>
          <a:xfrm>
            <a:off x="0" y="1044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abecera 1"/>
          <p:cNvSpPr>
            <a:spLocks noGrp="1"/>
          </p:cNvSpPr>
          <p:nvPr>
            <p:ph type="body" sz="quarter" idx="21"/>
          </p:nvPr>
        </p:nvSpPr>
        <p:spPr>
          <a:xfrm>
            <a:off x="2016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14" name="Filete 1"/>
          <p:cNvSpPr/>
          <p:nvPr userDrawn="1"/>
        </p:nvSpPr>
        <p:spPr>
          <a:xfrm>
            <a:off x="2016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Columna 1"/>
          <p:cNvSpPr>
            <a:spLocks noGrp="1"/>
          </p:cNvSpPr>
          <p:nvPr>
            <p:ph idx="1"/>
          </p:nvPr>
        </p:nvSpPr>
        <p:spPr>
          <a:xfrm>
            <a:off x="2016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6" name="Cabecera 2"/>
          <p:cNvSpPr>
            <a:spLocks noGrp="1"/>
          </p:cNvSpPr>
          <p:nvPr>
            <p:ph type="body" sz="quarter" idx="22"/>
          </p:nvPr>
        </p:nvSpPr>
        <p:spPr>
          <a:xfrm>
            <a:off x="5360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Columna 2"/>
          <p:cNvSpPr>
            <a:spLocks noGrp="1"/>
          </p:cNvSpPr>
          <p:nvPr>
            <p:ph idx="2"/>
          </p:nvPr>
        </p:nvSpPr>
        <p:spPr>
          <a:xfrm>
            <a:off x="5360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9" name="Cabecera 3"/>
          <p:cNvSpPr>
            <a:spLocks noGrp="1"/>
          </p:cNvSpPr>
          <p:nvPr>
            <p:ph type="body" sz="quarter" idx="23"/>
          </p:nvPr>
        </p:nvSpPr>
        <p:spPr>
          <a:xfrm>
            <a:off x="8704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20" name="Filete 3"/>
          <p:cNvSpPr/>
          <p:nvPr userDrawn="1"/>
        </p:nvSpPr>
        <p:spPr>
          <a:xfrm>
            <a:off x="8704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1" name="Columna 3"/>
          <p:cNvSpPr>
            <a:spLocks noGrp="1"/>
          </p:cNvSpPr>
          <p:nvPr>
            <p:ph idx="3"/>
          </p:nvPr>
        </p:nvSpPr>
        <p:spPr>
          <a:xfrm>
            <a:off x="8704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22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3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4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5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6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7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8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omparación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actual"/>
          <p:cNvSpPr/>
          <p:nvPr userDrawn="1"/>
        </p:nvSpPr>
        <p:spPr>
          <a:xfrm>
            <a:off x="0" y="1440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6" name="Marcador de sección"/>
          <p:cNvSpPr/>
          <p:nvPr userDrawn="1"/>
        </p:nvSpPr>
        <p:spPr>
          <a:xfrm>
            <a:off x="0" y="1440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abecera 1"/>
          <p:cNvSpPr>
            <a:spLocks noGrp="1"/>
          </p:cNvSpPr>
          <p:nvPr>
            <p:ph type="body" sz="quarter" idx="21"/>
          </p:nvPr>
        </p:nvSpPr>
        <p:spPr>
          <a:xfrm>
            <a:off x="2016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14" name="Filete 1"/>
          <p:cNvSpPr/>
          <p:nvPr userDrawn="1"/>
        </p:nvSpPr>
        <p:spPr>
          <a:xfrm>
            <a:off x="2016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Columna 1"/>
          <p:cNvSpPr>
            <a:spLocks noGrp="1"/>
          </p:cNvSpPr>
          <p:nvPr>
            <p:ph idx="1"/>
          </p:nvPr>
        </p:nvSpPr>
        <p:spPr>
          <a:xfrm>
            <a:off x="2016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6" name="Cabecera 2"/>
          <p:cNvSpPr>
            <a:spLocks noGrp="1"/>
          </p:cNvSpPr>
          <p:nvPr>
            <p:ph type="body" sz="quarter" idx="22"/>
          </p:nvPr>
        </p:nvSpPr>
        <p:spPr>
          <a:xfrm>
            <a:off x="5360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Columna 2"/>
          <p:cNvSpPr>
            <a:spLocks noGrp="1"/>
          </p:cNvSpPr>
          <p:nvPr>
            <p:ph idx="2"/>
          </p:nvPr>
        </p:nvSpPr>
        <p:spPr>
          <a:xfrm>
            <a:off x="5360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9" name="Cabecera 3"/>
          <p:cNvSpPr>
            <a:spLocks noGrp="1"/>
          </p:cNvSpPr>
          <p:nvPr>
            <p:ph type="body" sz="quarter" idx="23"/>
          </p:nvPr>
        </p:nvSpPr>
        <p:spPr>
          <a:xfrm>
            <a:off x="8704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20" name="Filete 3"/>
          <p:cNvSpPr/>
          <p:nvPr userDrawn="1"/>
        </p:nvSpPr>
        <p:spPr>
          <a:xfrm>
            <a:off x="8704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1" name="Columna 3"/>
          <p:cNvSpPr>
            <a:spLocks noGrp="1"/>
          </p:cNvSpPr>
          <p:nvPr>
            <p:ph idx="3"/>
          </p:nvPr>
        </p:nvSpPr>
        <p:spPr>
          <a:xfrm>
            <a:off x="8704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22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3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4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5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6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7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8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omparación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actual"/>
          <p:cNvSpPr/>
          <p:nvPr userDrawn="1"/>
        </p:nvSpPr>
        <p:spPr>
          <a:xfrm>
            <a:off x="0" y="1836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7" name="Marcador de sección"/>
          <p:cNvSpPr/>
          <p:nvPr userDrawn="1"/>
        </p:nvSpPr>
        <p:spPr>
          <a:xfrm>
            <a:off x="0" y="1836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abecera 1"/>
          <p:cNvSpPr>
            <a:spLocks noGrp="1"/>
          </p:cNvSpPr>
          <p:nvPr>
            <p:ph type="body" sz="quarter" idx="21"/>
          </p:nvPr>
        </p:nvSpPr>
        <p:spPr>
          <a:xfrm>
            <a:off x="2016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14" name="Filete 1"/>
          <p:cNvSpPr/>
          <p:nvPr userDrawn="1"/>
        </p:nvSpPr>
        <p:spPr>
          <a:xfrm>
            <a:off x="2016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Columna 1"/>
          <p:cNvSpPr>
            <a:spLocks noGrp="1"/>
          </p:cNvSpPr>
          <p:nvPr>
            <p:ph idx="1"/>
          </p:nvPr>
        </p:nvSpPr>
        <p:spPr>
          <a:xfrm>
            <a:off x="2016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6" name="Cabecera 2"/>
          <p:cNvSpPr>
            <a:spLocks noGrp="1"/>
          </p:cNvSpPr>
          <p:nvPr>
            <p:ph type="body" sz="quarter" idx="22"/>
          </p:nvPr>
        </p:nvSpPr>
        <p:spPr>
          <a:xfrm>
            <a:off x="5360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Columna 2"/>
          <p:cNvSpPr>
            <a:spLocks noGrp="1"/>
          </p:cNvSpPr>
          <p:nvPr>
            <p:ph idx="2"/>
          </p:nvPr>
        </p:nvSpPr>
        <p:spPr>
          <a:xfrm>
            <a:off x="5360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9" name="Cabecera 3"/>
          <p:cNvSpPr>
            <a:spLocks noGrp="1"/>
          </p:cNvSpPr>
          <p:nvPr>
            <p:ph type="body" sz="quarter" idx="23"/>
          </p:nvPr>
        </p:nvSpPr>
        <p:spPr>
          <a:xfrm>
            <a:off x="8704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20" name="Filete 3"/>
          <p:cNvSpPr/>
          <p:nvPr userDrawn="1"/>
        </p:nvSpPr>
        <p:spPr>
          <a:xfrm>
            <a:off x="8704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1" name="Columna 3"/>
          <p:cNvSpPr>
            <a:spLocks noGrp="1"/>
          </p:cNvSpPr>
          <p:nvPr>
            <p:ph idx="3"/>
          </p:nvPr>
        </p:nvSpPr>
        <p:spPr>
          <a:xfrm>
            <a:off x="8704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22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3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4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5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6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7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8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omparación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Cabecera 1"/>
          <p:cNvSpPr>
            <a:spLocks noGrp="1"/>
          </p:cNvSpPr>
          <p:nvPr>
            <p:ph type="body" sz="quarter" idx="21"/>
          </p:nvPr>
        </p:nvSpPr>
        <p:spPr>
          <a:xfrm>
            <a:off x="2016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14" name="Filete 1"/>
          <p:cNvSpPr/>
          <p:nvPr userDrawn="1"/>
        </p:nvSpPr>
        <p:spPr>
          <a:xfrm>
            <a:off x="2016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5" name="Columna 1"/>
          <p:cNvSpPr>
            <a:spLocks noGrp="1"/>
          </p:cNvSpPr>
          <p:nvPr>
            <p:ph idx="1"/>
          </p:nvPr>
        </p:nvSpPr>
        <p:spPr>
          <a:xfrm>
            <a:off x="2016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6" name="Cabecera 2"/>
          <p:cNvSpPr>
            <a:spLocks noGrp="1"/>
          </p:cNvSpPr>
          <p:nvPr>
            <p:ph type="body" sz="quarter" idx="22"/>
          </p:nvPr>
        </p:nvSpPr>
        <p:spPr>
          <a:xfrm>
            <a:off x="5360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17" name="Filete 2"/>
          <p:cNvSpPr/>
          <p:nvPr userDrawn="1"/>
        </p:nvSpPr>
        <p:spPr>
          <a:xfrm>
            <a:off x="5360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8" name="Columna 2"/>
          <p:cNvSpPr>
            <a:spLocks noGrp="1"/>
          </p:cNvSpPr>
          <p:nvPr>
            <p:ph idx="2"/>
          </p:nvPr>
        </p:nvSpPr>
        <p:spPr>
          <a:xfrm>
            <a:off x="5360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9" name="Cabecera 3"/>
          <p:cNvSpPr>
            <a:spLocks noGrp="1"/>
          </p:cNvSpPr>
          <p:nvPr>
            <p:ph type="body" sz="quarter" idx="23"/>
          </p:nvPr>
        </p:nvSpPr>
        <p:spPr>
          <a:xfrm>
            <a:off x="8704000" y="1872000"/>
            <a:ext cx="291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20" name="Filete 3"/>
          <p:cNvSpPr/>
          <p:nvPr userDrawn="1"/>
        </p:nvSpPr>
        <p:spPr>
          <a:xfrm>
            <a:off x="8704000" y="2412000"/>
            <a:ext cx="291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21" name="Columna 3"/>
          <p:cNvSpPr>
            <a:spLocks noGrp="1"/>
          </p:cNvSpPr>
          <p:nvPr>
            <p:ph idx="3"/>
          </p:nvPr>
        </p:nvSpPr>
        <p:spPr>
          <a:xfrm>
            <a:off x="8704000" y="2556000"/>
            <a:ext cx="291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22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23" name="Mensaje clave"/>
          <p:cNvSpPr>
            <a:spLocks noGrp="1"/>
          </p:cNvSpPr>
          <p:nvPr>
            <p:ph type="body" sz="quarter" idx="16"/>
          </p:nvPr>
        </p:nvSpPr>
        <p:spPr>
          <a:xfrm>
            <a:off x="2016000" y="5526000"/>
            <a:ext cx="960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24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5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26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7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8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Lateral · Cierre / próximos pasos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enú lateral"/>
          <p:cNvSpPr/>
          <p:nvPr userDrawn="1"/>
        </p:nvSpPr>
        <p:spPr>
          <a:xfrm>
            <a:off x="0" y="0"/>
            <a:ext cx="1584000" cy="6858000"/>
          </a:xfrm>
          <a:prstGeom prst="rect">
            <a:avLst/>
          </a:prstGeom>
          <a:solidFill>
            <a:srgbClr val="F4F4FA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216000" y="648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16000" y="1044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216000" y="1440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216000" y="1836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Sección actual"/>
          <p:cNvSpPr/>
          <p:nvPr userDrawn="1"/>
        </p:nvSpPr>
        <p:spPr>
          <a:xfrm>
            <a:off x="0" y="2232000"/>
            <a:ext cx="1584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sp>
      <p:sp>
        <p:nvSpPr>
          <p:cNvPr id="8" name="Marcador de sección"/>
          <p:cNvSpPr/>
          <p:nvPr userDrawn="1"/>
        </p:nvSpPr>
        <p:spPr>
          <a:xfrm>
            <a:off x="0" y="2232000"/>
            <a:ext cx="54000" cy="324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9" name="Sección 5"/>
          <p:cNvSpPr txBox="1"/>
          <p:nvPr userDrawn="1"/>
        </p:nvSpPr>
        <p:spPr>
          <a:xfrm>
            <a:off x="216000" y="2232000"/>
            <a:ext cx="1296000" cy="324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10" name="Etiqueta"/>
          <p:cNvSpPr>
            <a:spLocks noGrp="1"/>
          </p:cNvSpPr>
          <p:nvPr>
            <p:ph type="body" sz="quarter" idx="10"/>
          </p:nvPr>
        </p:nvSpPr>
        <p:spPr>
          <a:xfrm>
            <a:off x="201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1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2" name="Filete del título"/>
          <p:cNvSpPr/>
          <p:nvPr userDrawn="1"/>
        </p:nvSpPr>
        <p:spPr>
          <a:xfrm>
            <a:off x="2016000" y="162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3" name="Próximos pasos"/>
          <p:cNvSpPr>
            <a:spLocks noGrp="1"/>
          </p:cNvSpPr>
          <p:nvPr>
            <p:ph idx="1"/>
          </p:nvPr>
        </p:nvSpPr>
        <p:spPr>
          <a:xfrm>
            <a:off x="2016000" y="1872000"/>
            <a:ext cx="5317440" cy="4194000"/>
          </a:xfrm>
        </p:spPr>
        <p:txBody>
          <a:bodyPr lIns="0" tIns="0" rIns="0" bIns="0" anchor="t">
            <a:noAutofit/>
          </a:bodyPr>
          <a:lstStyle>
            <a:lvl1pPr marL="288000" indent="-288000" algn="l">
              <a:buClr>
                <a:srgbClr val="3F4AA8"/>
              </a:buClr>
              <a:buSzPct val="100000"/>
              <a:buFont typeface="+mj-lt"/>
              <a:buAutoNum type="arabicPeriod"/>
            </a:lvl1pPr>
          </a:lstStyle>
          <a:p>
            <a:r>
              <a:rPr lang="es-ES"/>
              <a:t>Primer paso, con responsable y fecha</a:t>
            </a:r>
          </a:p>
        </p:txBody>
      </p:sp>
      <p:sp>
        <p:nvSpPr>
          <p:cNvPr id="14" name="Decisión que se pide"/>
          <p:cNvSpPr>
            <a:spLocks noGrp="1"/>
          </p:cNvSpPr>
          <p:nvPr>
            <p:ph idx="2"/>
          </p:nvPr>
        </p:nvSpPr>
        <p:spPr>
          <a:xfrm>
            <a:off x="7765440" y="1872000"/>
            <a:ext cx="3850560" cy="2232000"/>
          </a:xfrm>
          <a:prstGeom prst="rect">
            <a:avLst/>
          </a:prstGeom>
          <a:solidFill>
            <a:srgbClr val="E3E3F1"/>
          </a:solidFill>
        </p:spPr>
        <p:txBody>
          <a:bodyPr lIns="216000" tIns="216000" rIns="216000" bIns="216000" anchor="t">
            <a:noAutofit/>
          </a:bodyPr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Decisión que se pide</a:t>
            </a:r>
          </a:p>
        </p:txBody>
      </p:sp>
      <p:sp>
        <p:nvSpPr>
          <p:cNvPr id="15" name="Fuente"/>
          <p:cNvSpPr>
            <a:spLocks noGrp="1"/>
          </p:cNvSpPr>
          <p:nvPr>
            <p:ph type="body" sz="quarter" idx="15"/>
          </p:nvPr>
        </p:nvSpPr>
        <p:spPr>
          <a:xfrm>
            <a:off x="2016000" y="6174000"/>
            <a:ext cx="96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2016000" y="6390000"/>
            <a:ext cx="960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693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uperior · Contenid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4812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uperior · Contenid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6180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uperior · Contenid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7548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uperior · Contenid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8916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uperior · Contenid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10284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uperior · Dos columnas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4812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uperior · Dos columnas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6180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uperior · Dos columnas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7548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uperior · Dos columnas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8916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uperior · Dos columnas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10284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uperior · Tabla o gráfic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4812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uperior · Tabla o gráfic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6180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uperior · Tabla o gráfic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7548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uperior · Tabla o gráfic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8916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uperior · Tabla o gráfic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4776000" y="486000"/>
            <a:ext cx="68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4776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6144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7512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8880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10284000" y="456350"/>
            <a:ext cx="129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10248000" y="216000"/>
            <a:ext cx="136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Inferior · Contenid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612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Inferior · Contenid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820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Inferior · Contenid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5028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Inferior · Contenid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7236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Inferior · Contenid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9444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Inferior · Dos columnas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612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Inferior · Dos columnas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820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Inferior · Dos columnas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5028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Inferior · Dos columnas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7236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Inferior · Dos columnas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9444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3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Inferior · Tabla o gráfic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Marcador de sección"/>
          <p:cNvSpPr/>
          <p:nvPr userDrawn="1"/>
        </p:nvSpPr>
        <p:spPr>
          <a:xfrm>
            <a:off x="612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4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1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Contexto</a:t>
            </a:r>
          </a:p>
        </p:txBody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Inferior · Tabla o gráfic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820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2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Inferior · Tabla o gráfic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Marcador de sección"/>
          <p:cNvSpPr/>
          <p:nvPr userDrawn="1"/>
        </p:nvSpPr>
        <p:spPr>
          <a:xfrm>
            <a:off x="5028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3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Resultados</a:t>
            </a:r>
          </a:p>
        </p:txBody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Inferior · Tabla o gráfic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7236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4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Conclusiones</a:t>
            </a:r>
          </a:p>
        </p:txBody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Inferior · Tabla o gráfic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tracker"/>
          <p:cNvSpPr/>
          <p:nvPr userDrawn="1"/>
        </p:nvSpPr>
        <p:spPr>
          <a:xfrm>
            <a:off x="576000" y="594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576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Sección 2"/>
          <p:cNvSpPr txBox="1"/>
          <p:nvPr userDrawn="1"/>
        </p:nvSpPr>
        <p:spPr>
          <a:xfrm>
            <a:off x="2784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5" name="Sección 3"/>
          <p:cNvSpPr txBox="1"/>
          <p:nvPr userDrawn="1"/>
        </p:nvSpPr>
        <p:spPr>
          <a:xfrm>
            <a:off x="4992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6" name="Sección 4"/>
          <p:cNvSpPr txBox="1"/>
          <p:nvPr userDrawn="1"/>
        </p:nvSpPr>
        <p:spPr>
          <a:xfrm>
            <a:off x="7200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7" name="Marcador de sección"/>
          <p:cNvSpPr/>
          <p:nvPr userDrawn="1"/>
        </p:nvSpPr>
        <p:spPr>
          <a:xfrm>
            <a:off x="9444000" y="5940000"/>
            <a:ext cx="2136000" cy="360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8" name="Sección 5"/>
          <p:cNvSpPr txBox="1"/>
          <p:nvPr userDrawn="1"/>
        </p:nvSpPr>
        <p:spPr>
          <a:xfrm>
            <a:off x="9408000" y="5994000"/>
            <a:ext cx="2208000" cy="252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rgbClr val="3F4AA8"/>
                </a:solidFill>
                <a:latin typeface="Gill Sans MT"/>
              </a:rPr>
              <a:t>5</a:t>
            </a:r>
            <a:r>
              <a:rPr lang="es-ES" sz="1200" b="1">
                <a:solidFill>
                  <a:srgbClr val="3F4AA8"/>
                </a:solidFill>
                <a:latin typeface="Gill Sans MT"/>
              </a:rPr>
              <a:t>  Próximos pasos</a:t>
            </a:r>
          </a:p>
        </p:txBody>
      </p:sp>
      <p:sp>
        <p:nvSpPr>
          <p:cNvPr id="9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0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1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2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07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3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5706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4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058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5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6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7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8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9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Pasos · Contenid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arcador de sección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1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Pasos · Contenid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2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Pasos · Contenid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3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Pasos · Contenid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Marcador de sección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4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Pasos · Contenid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Marcador de sección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5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Pasos · Dos columnas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arcador de sección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1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Pasos · Dos columnas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2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Pasos · Dos columnas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3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Pasos · Dos columnas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Marcador de sección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4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Pasos · Dos columnas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Marcador de sección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5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Pasos · Tabla o gráfico · sección 1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Marcador de sección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1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Pasos · Tabla o gráfico · sección 2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Marcador de sección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2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Pasos · Tabla o gráfico · sección 3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Marcador de sección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3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Pasos · Tabla o gráfico · sección 4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Marcador de sección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4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Paso 5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5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Pasos · Tabla o gráfico · sección 5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Paso 1"/>
          <p:cNvSpPr/>
          <p:nvPr userDrawn="1"/>
        </p:nvSpPr>
        <p:spPr>
          <a:xfrm>
            <a:off x="576000" y="198000"/>
            <a:ext cx="2281440" cy="270000"/>
          </a:xfrm>
          <a:prstGeom prst="homePlate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3" name="Sección 1"/>
          <p:cNvSpPr txBox="1"/>
          <p:nvPr userDrawn="1"/>
        </p:nvSpPr>
        <p:spPr>
          <a:xfrm>
            <a:off x="612000" y="198000"/>
            <a:ext cx="2110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1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Contexto</a:t>
            </a:r>
          </a:p>
        </p:txBody>
      </p:sp>
      <p:sp>
        <p:nvSpPr>
          <p:cNvPr id="4" name="Paso 2"/>
          <p:cNvSpPr/>
          <p:nvPr userDrawn="1"/>
        </p:nvSpPr>
        <p:spPr>
          <a:xfrm>
            <a:off x="276564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5" name="Sección 2"/>
          <p:cNvSpPr txBox="1"/>
          <p:nvPr userDrawn="1"/>
        </p:nvSpPr>
        <p:spPr>
          <a:xfrm>
            <a:off x="293664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2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Análisis</a:t>
            </a:r>
          </a:p>
        </p:txBody>
      </p:sp>
      <p:sp>
        <p:nvSpPr>
          <p:cNvPr id="6" name="Paso 3"/>
          <p:cNvSpPr/>
          <p:nvPr userDrawn="1"/>
        </p:nvSpPr>
        <p:spPr>
          <a:xfrm>
            <a:off x="495528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7" name="Sección 3"/>
          <p:cNvSpPr txBox="1"/>
          <p:nvPr userDrawn="1"/>
        </p:nvSpPr>
        <p:spPr>
          <a:xfrm>
            <a:off x="512628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3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Resultados</a:t>
            </a:r>
          </a:p>
        </p:txBody>
      </p:sp>
      <p:sp>
        <p:nvSpPr>
          <p:cNvPr id="8" name="Paso 4"/>
          <p:cNvSpPr/>
          <p:nvPr userDrawn="1"/>
        </p:nvSpPr>
        <p:spPr>
          <a:xfrm>
            <a:off x="714492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E3E3F1"/>
          </a:solidFill>
          <a:ln>
            <a:noFill/>
          </a:ln>
        </p:spPr>
      </p:sp>
      <p:sp>
        <p:nvSpPr>
          <p:cNvPr id="9" name="Sección 4"/>
          <p:cNvSpPr txBox="1"/>
          <p:nvPr userDrawn="1"/>
        </p:nvSpPr>
        <p:spPr>
          <a:xfrm>
            <a:off x="731592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>
                <a:solidFill>
                  <a:schemeClr val="tx2"/>
                </a:solidFill>
                <a:latin typeface="Gill Sans MT"/>
              </a:rPr>
              <a:t>4</a:t>
            </a:r>
            <a:r>
              <a:rPr lang="es-ES" sz="1200">
                <a:solidFill>
                  <a:schemeClr val="tx2"/>
                </a:solidFill>
                <a:latin typeface="Gill Sans MT"/>
              </a:rPr>
              <a:t>  Conclusiones</a:t>
            </a:r>
          </a:p>
        </p:txBody>
      </p:sp>
      <p:sp>
        <p:nvSpPr>
          <p:cNvPr id="10" name="Marcador de sección"/>
          <p:cNvSpPr/>
          <p:nvPr userDrawn="1"/>
        </p:nvSpPr>
        <p:spPr>
          <a:xfrm>
            <a:off x="9334560" y="198000"/>
            <a:ext cx="2281440" cy="270000"/>
          </a:xfrm>
          <a:prstGeom prst="chevron">
            <a:avLst>
              <a:gd name="adj" fmla="val 50000"/>
            </a:avLst>
          </a:prstGeom>
          <a:solidFill>
            <a:srgbClr val="3F4AA8"/>
          </a:solidFill>
          <a:ln>
            <a:noFill/>
          </a:ln>
        </p:spPr>
      </p:sp>
      <p:sp>
        <p:nvSpPr>
          <p:cNvPr id="11" name="Sección 5"/>
          <p:cNvSpPr txBox="1"/>
          <p:nvPr userDrawn="1"/>
        </p:nvSpPr>
        <p:spPr>
          <a:xfrm>
            <a:off x="9505560" y="198000"/>
            <a:ext cx="1975440" cy="2700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lang="es-ES" sz="1200" b="1">
                <a:solidFill>
                  <a:schemeClr val="bg1"/>
                </a:solidFill>
                <a:latin typeface="Gill Sans MT"/>
              </a:rPr>
              <a:t>5</a:t>
            </a:r>
            <a:r>
              <a:rPr lang="es-ES" sz="1200" b="1">
                <a:solidFill>
                  <a:schemeClr val="bg1"/>
                </a:solidFill>
                <a:latin typeface="Gill Sans MT"/>
              </a:rPr>
              <a:t>  Próximos pasos</a:t>
            </a:r>
          </a:p>
        </p:txBody>
      </p:sp>
      <p:sp>
        <p:nvSpPr>
          <p:cNvPr id="1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511200"/>
            <a:ext cx="2700000" cy="1296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1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1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1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1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Sin tracker · Resumen ejecutivo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Filete 1"/>
          <p:cNvSpPr/>
          <p:nvPr userDrawn="1"/>
        </p:nvSpPr>
        <p:spPr>
          <a:xfrm>
            <a:off x="576000" y="187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6" name="Número 1"/>
          <p:cNvSpPr txBox="1"/>
          <p:nvPr userDrawn="1"/>
        </p:nvSpPr>
        <p:spPr>
          <a:xfrm>
            <a:off x="576000" y="1980000"/>
            <a:ext cx="339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1</a:t>
            </a:r>
          </a:p>
        </p:txBody>
      </p:sp>
      <p:sp>
        <p:nvSpPr>
          <p:cNvPr id="7" name="Bloque 1 título"/>
          <p:cNvSpPr>
            <a:spLocks noGrp="1"/>
          </p:cNvSpPr>
          <p:nvPr>
            <p:ph type="body" sz="quarter" idx="21"/>
          </p:nvPr>
        </p:nvSpPr>
        <p:spPr>
          <a:xfrm>
            <a:off x="576000" y="2556000"/>
            <a:ext cx="339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8" name="Bloque 1 texto"/>
          <p:cNvSpPr>
            <a:spLocks noGrp="1"/>
          </p:cNvSpPr>
          <p:nvPr>
            <p:ph idx="1"/>
          </p:nvPr>
        </p:nvSpPr>
        <p:spPr>
          <a:xfrm>
            <a:off x="576000" y="3420000"/>
            <a:ext cx="339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9" name="Filete 2"/>
          <p:cNvSpPr/>
          <p:nvPr userDrawn="1"/>
        </p:nvSpPr>
        <p:spPr>
          <a:xfrm>
            <a:off x="4400000" y="187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0" name="Número 2"/>
          <p:cNvSpPr txBox="1"/>
          <p:nvPr userDrawn="1"/>
        </p:nvSpPr>
        <p:spPr>
          <a:xfrm>
            <a:off x="4400000" y="1980000"/>
            <a:ext cx="339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2</a:t>
            </a:r>
          </a:p>
        </p:txBody>
      </p:sp>
      <p:sp>
        <p:nvSpPr>
          <p:cNvPr id="11" name="Bloque 2 título"/>
          <p:cNvSpPr>
            <a:spLocks noGrp="1"/>
          </p:cNvSpPr>
          <p:nvPr>
            <p:ph type="body" sz="quarter" idx="22"/>
          </p:nvPr>
        </p:nvSpPr>
        <p:spPr>
          <a:xfrm>
            <a:off x="4400000" y="2556000"/>
            <a:ext cx="339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12" name="Bloque 2 texto"/>
          <p:cNvSpPr>
            <a:spLocks noGrp="1"/>
          </p:cNvSpPr>
          <p:nvPr>
            <p:ph idx="2"/>
          </p:nvPr>
        </p:nvSpPr>
        <p:spPr>
          <a:xfrm>
            <a:off x="4400000" y="3420000"/>
            <a:ext cx="339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13" name="Filete 3"/>
          <p:cNvSpPr/>
          <p:nvPr userDrawn="1"/>
        </p:nvSpPr>
        <p:spPr>
          <a:xfrm>
            <a:off x="8224000" y="187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4" name="Número 3"/>
          <p:cNvSpPr txBox="1"/>
          <p:nvPr userDrawn="1"/>
        </p:nvSpPr>
        <p:spPr>
          <a:xfrm>
            <a:off x="8224000" y="1980000"/>
            <a:ext cx="3392000" cy="50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lang="es-ES" sz="3200" b="1">
                <a:solidFill>
                  <a:srgbClr val="3F4AA8"/>
                </a:solidFill>
                <a:latin typeface="+mj-lt"/>
              </a:rPr>
              <a:t>3</a:t>
            </a:r>
          </a:p>
        </p:txBody>
      </p:sp>
      <p:sp>
        <p:nvSpPr>
          <p:cNvPr id="15" name="Bloque 3 título"/>
          <p:cNvSpPr>
            <a:spLocks noGrp="1"/>
          </p:cNvSpPr>
          <p:nvPr>
            <p:ph type="body" sz="quarter" idx="23"/>
          </p:nvPr>
        </p:nvSpPr>
        <p:spPr>
          <a:xfrm>
            <a:off x="8224000" y="2556000"/>
            <a:ext cx="3392000" cy="792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Título del bloque</a:t>
            </a:r>
          </a:p>
        </p:txBody>
      </p:sp>
      <p:sp>
        <p:nvSpPr>
          <p:cNvPr id="16" name="Bloque 3 texto"/>
          <p:cNvSpPr>
            <a:spLocks noGrp="1"/>
          </p:cNvSpPr>
          <p:nvPr>
            <p:ph idx="3"/>
          </p:nvPr>
        </p:nvSpPr>
        <p:spPr>
          <a:xfrm>
            <a:off x="8224000" y="3420000"/>
            <a:ext cx="3392000" cy="1998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bloque</a:t>
            </a:r>
          </a:p>
        </p:txBody>
      </p:sp>
      <p:sp>
        <p:nvSpPr>
          <p:cNvPr id="1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2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2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2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Sin tracker · Contenido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Contenid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del contenido</a:t>
            </a:r>
          </a:p>
        </p:txBody>
      </p:sp>
      <p:sp>
        <p:nvSpPr>
          <p:cNvPr id="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Sin tracker · Dos columnas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Contenido izquierdo"/>
          <p:cNvSpPr>
            <a:spLocks noGrp="1"/>
          </p:cNvSpPr>
          <p:nvPr>
            <p:ph idx="1"/>
          </p:nvPr>
        </p:nvSpPr>
        <p:spPr>
          <a:xfrm>
            <a:off x="576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6" name="Contenido derecho"/>
          <p:cNvSpPr>
            <a:spLocks noGrp="1"/>
          </p:cNvSpPr>
          <p:nvPr>
            <p:ph idx="2"/>
          </p:nvPr>
        </p:nvSpPr>
        <p:spPr>
          <a:xfrm>
            <a:off x="6312000" y="1872000"/>
            <a:ext cx="5304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</a:t>
            </a:r>
          </a:p>
        </p:txBody>
      </p:sp>
      <p:sp>
        <p:nvSpPr>
          <p:cNvPr id="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Sin tracker · Texto y figura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Comentario"/>
          <p:cNvSpPr>
            <a:spLocks noGrp="1"/>
          </p:cNvSpPr>
          <p:nvPr>
            <p:ph idx="1"/>
          </p:nvPr>
        </p:nvSpPr>
        <p:spPr>
          <a:xfrm>
            <a:off x="576000" y="1872000"/>
            <a:ext cx="381888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Comentario de la figura</a:t>
            </a:r>
          </a:p>
        </p:txBody>
      </p:sp>
      <p:sp>
        <p:nvSpPr>
          <p:cNvPr id="6" name="Figura"/>
          <p:cNvSpPr>
            <a:spLocks noGrp="1"/>
          </p:cNvSpPr>
          <p:nvPr>
            <p:ph idx="2"/>
          </p:nvPr>
        </p:nvSpPr>
        <p:spPr>
          <a:xfrm>
            <a:off x="4826880" y="1872000"/>
            <a:ext cx="678912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Figura</a:t>
            </a:r>
          </a:p>
        </p:txBody>
      </p:sp>
      <p:sp>
        <p:nvSpPr>
          <p:cNvPr id="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8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9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0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1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2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3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Sin tracker · Tabla o gráfico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Tabla o gráfico"/>
          <p:cNvSpPr>
            <a:spLocks noGrp="1"/>
          </p:cNvSpPr>
          <p:nvPr>
            <p:ph idx="1"/>
          </p:nvPr>
        </p:nvSpPr>
        <p:spPr>
          <a:xfrm>
            <a:off x="576000" y="1872000"/>
            <a:ext cx="1104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Tabla o gráfico</a:t>
            </a:r>
          </a:p>
        </p:txBody>
      </p:sp>
      <p:sp>
        <p:nvSpPr>
          <p:cNvPr id="6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7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Sin tracker · Comparación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Cabecera 1"/>
          <p:cNvSpPr>
            <a:spLocks noGrp="1"/>
          </p:cNvSpPr>
          <p:nvPr>
            <p:ph type="body" sz="quarter" idx="21"/>
          </p:nvPr>
        </p:nvSpPr>
        <p:spPr>
          <a:xfrm>
            <a:off x="576000" y="1872000"/>
            <a:ext cx="339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1</a:t>
            </a:r>
          </a:p>
        </p:txBody>
      </p:sp>
      <p:sp>
        <p:nvSpPr>
          <p:cNvPr id="6" name="Filete 1"/>
          <p:cNvSpPr/>
          <p:nvPr userDrawn="1"/>
        </p:nvSpPr>
        <p:spPr>
          <a:xfrm>
            <a:off x="576000" y="241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7" name="Columna 1"/>
          <p:cNvSpPr>
            <a:spLocks noGrp="1"/>
          </p:cNvSpPr>
          <p:nvPr>
            <p:ph idx="1"/>
          </p:nvPr>
        </p:nvSpPr>
        <p:spPr>
          <a:xfrm>
            <a:off x="576000" y="2556000"/>
            <a:ext cx="339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8" name="Cabecera 2"/>
          <p:cNvSpPr>
            <a:spLocks noGrp="1"/>
          </p:cNvSpPr>
          <p:nvPr>
            <p:ph type="body" sz="quarter" idx="22"/>
          </p:nvPr>
        </p:nvSpPr>
        <p:spPr>
          <a:xfrm>
            <a:off x="4400000" y="1872000"/>
            <a:ext cx="339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2</a:t>
            </a:r>
          </a:p>
        </p:txBody>
      </p:sp>
      <p:sp>
        <p:nvSpPr>
          <p:cNvPr id="9" name="Filete 2"/>
          <p:cNvSpPr/>
          <p:nvPr userDrawn="1"/>
        </p:nvSpPr>
        <p:spPr>
          <a:xfrm>
            <a:off x="4400000" y="241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0" name="Columna 2"/>
          <p:cNvSpPr>
            <a:spLocks noGrp="1"/>
          </p:cNvSpPr>
          <p:nvPr>
            <p:ph idx="2"/>
          </p:nvPr>
        </p:nvSpPr>
        <p:spPr>
          <a:xfrm>
            <a:off x="4400000" y="2556000"/>
            <a:ext cx="339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1" name="Cabecera 3"/>
          <p:cNvSpPr>
            <a:spLocks noGrp="1"/>
          </p:cNvSpPr>
          <p:nvPr>
            <p:ph type="body" sz="quarter" idx="23"/>
          </p:nvPr>
        </p:nvSpPr>
        <p:spPr>
          <a:xfrm>
            <a:off x="8224000" y="1872000"/>
            <a:ext cx="3392000" cy="504000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Opción 3</a:t>
            </a:r>
          </a:p>
        </p:txBody>
      </p:sp>
      <p:sp>
        <p:nvSpPr>
          <p:cNvPr id="12" name="Filete 3"/>
          <p:cNvSpPr/>
          <p:nvPr userDrawn="1"/>
        </p:nvSpPr>
        <p:spPr>
          <a:xfrm>
            <a:off x="8224000" y="2412000"/>
            <a:ext cx="3392000" cy="28800"/>
          </a:xfrm>
          <a:prstGeom prst="rect">
            <a:avLst/>
          </a:prstGeom>
          <a:solidFill>
            <a:srgbClr val="3F4AA8"/>
          </a:solidFill>
          <a:ln>
            <a:noFill/>
          </a:ln>
        </p:spPr>
      </p:sp>
      <p:sp>
        <p:nvSpPr>
          <p:cNvPr id="13" name="Columna 3"/>
          <p:cNvSpPr>
            <a:spLocks noGrp="1"/>
          </p:cNvSpPr>
          <p:nvPr>
            <p:ph idx="3"/>
          </p:nvPr>
        </p:nvSpPr>
        <p:spPr>
          <a:xfrm>
            <a:off x="8224000" y="2556000"/>
            <a:ext cx="3392000" cy="2862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Texto de la opción</a:t>
            </a:r>
          </a:p>
        </p:txBody>
      </p:sp>
      <p:sp>
        <p:nvSpPr>
          <p:cNvPr id="14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15" name="Mensaje clave"/>
          <p:cNvSpPr>
            <a:spLocks noGrp="1"/>
          </p:cNvSpPr>
          <p:nvPr>
            <p:ph type="body" sz="quarter" idx="16"/>
          </p:nvPr>
        </p:nvSpPr>
        <p:spPr>
          <a:xfrm>
            <a:off x="576000" y="5526000"/>
            <a:ext cx="11040000" cy="540000"/>
          </a:xfrm>
          <a:prstGeom prst="rect">
            <a:avLst/>
          </a:prstGeom>
          <a:solidFill>
            <a:srgbClr val="E3E3F1"/>
          </a:solidFill>
        </p:spPr>
        <p:txBody>
          <a:bodyPr lIns="180000" tIns="0" rIns="180000" bIns="0" anchor="ctr">
            <a:no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Mensaje clave (opcional): lo que la audiencia debe recordar</a:t>
            </a:r>
          </a:p>
        </p:txBody>
      </p:sp>
      <p:sp>
        <p:nvSpPr>
          <p:cNvPr id="16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17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8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9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20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Sin tracker · Cierre / próximos pasos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Etiqueta"/>
          <p:cNvSpPr>
            <a:spLocks noGrp="1"/>
          </p:cNvSpPr>
          <p:nvPr>
            <p:ph type="body" sz="quarter" idx="10"/>
          </p:nvPr>
        </p:nvSpPr>
        <p:spPr>
          <a:xfrm>
            <a:off x="576000" y="306000"/>
            <a:ext cx="270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9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Etiqueta de sección (opcional)</a:t>
            </a:r>
          </a:p>
        </p:txBody>
      </p:sp>
      <p:sp>
        <p:nvSpPr>
          <p:cNvPr id="3" name="Título"/>
          <p:cNvSpPr>
            <a:spLocks noGrp="1"/>
          </p:cNvSpPr>
          <p:nvPr>
            <p:ph type="title"/>
          </p:nvPr>
        </p:nvSpPr>
        <p:spPr>
          <a:xfrm>
            <a:off x="576000" y="648000"/>
            <a:ext cx="1104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95000"/>
              </a:lnSpc>
              <a:buNone/>
              <a:defRPr sz="26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/>
              <a:t>Título de acción: la conclusión en una frase de dos líneas como máximo</a:t>
            </a:r>
          </a:p>
        </p:txBody>
      </p:sp>
      <p:sp>
        <p:nvSpPr>
          <p:cNvPr id="4" name="Filete del título"/>
          <p:cNvSpPr/>
          <p:nvPr userDrawn="1"/>
        </p:nvSpPr>
        <p:spPr>
          <a:xfrm>
            <a:off x="576000" y="162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sp>
        <p:nvSpPr>
          <p:cNvPr id="5" name="Próximos pasos"/>
          <p:cNvSpPr>
            <a:spLocks noGrp="1"/>
          </p:cNvSpPr>
          <p:nvPr>
            <p:ph idx="1"/>
          </p:nvPr>
        </p:nvSpPr>
        <p:spPr>
          <a:xfrm>
            <a:off x="576000" y="1872000"/>
            <a:ext cx="6152640" cy="4194000"/>
          </a:xfrm>
        </p:spPr>
        <p:txBody>
          <a:bodyPr lIns="0" tIns="0" rIns="0" bIns="0" anchor="t">
            <a:noAutofit/>
          </a:bodyPr>
          <a:lstStyle>
            <a:lvl1pPr marL="288000" indent="-288000" algn="l">
              <a:buClr>
                <a:srgbClr val="3F4AA8"/>
              </a:buClr>
              <a:buSzPct val="100000"/>
              <a:buFont typeface="+mj-lt"/>
              <a:buAutoNum type="arabicPeriod"/>
            </a:lvl1pPr>
          </a:lstStyle>
          <a:p>
            <a:r>
              <a:rPr lang="es-ES"/>
              <a:t>Primer paso, con responsable y fecha</a:t>
            </a:r>
          </a:p>
        </p:txBody>
      </p:sp>
      <p:sp>
        <p:nvSpPr>
          <p:cNvPr id="6" name="Decisión que se pide"/>
          <p:cNvSpPr>
            <a:spLocks noGrp="1"/>
          </p:cNvSpPr>
          <p:nvPr>
            <p:ph idx="2"/>
          </p:nvPr>
        </p:nvSpPr>
        <p:spPr>
          <a:xfrm>
            <a:off x="7160640" y="1872000"/>
            <a:ext cx="4455360" cy="2232000"/>
          </a:xfrm>
          <a:prstGeom prst="rect">
            <a:avLst/>
          </a:prstGeom>
          <a:solidFill>
            <a:srgbClr val="E3E3F1"/>
          </a:solidFill>
        </p:spPr>
        <p:txBody>
          <a:bodyPr lIns="216000" tIns="216000" rIns="216000" bIns="216000" anchor="t">
            <a:noAutofit/>
          </a:bodyPr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s-ES"/>
              <a:t>Decisión que se pide</a:t>
            </a:r>
          </a:p>
        </p:txBody>
      </p:sp>
      <p:sp>
        <p:nvSpPr>
          <p:cNvPr id="7" name="Fuente"/>
          <p:cNvSpPr>
            <a:spLocks noGrp="1"/>
          </p:cNvSpPr>
          <p:nvPr>
            <p:ph type="body" sz="quarter" idx="15"/>
          </p:nvPr>
        </p:nvSpPr>
        <p:spPr>
          <a:xfrm>
            <a:off x="576000" y="6174000"/>
            <a:ext cx="11040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Fuente: …</a:t>
            </a:r>
          </a:p>
        </p:txBody>
      </p:sp>
      <p:sp>
        <p:nvSpPr>
          <p:cNvPr id="8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9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10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11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12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Contraportada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Campo Oxford Blue"/>
          <p:cNvSpPr/>
          <p:nvPr userDrawn="1"/>
        </p:nvSpPr>
        <p:spPr>
          <a:xfrm>
            <a:off x="0" y="0"/>
            <a:ext cx="12192000" cy="54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sp>
        <p:nvSpPr>
          <p:cNvPr id="3" name="Filete ámbar"/>
          <p:cNvSpPr/>
          <p:nvPr userDrawn="1"/>
        </p:nvSpPr>
        <p:spPr>
          <a:xfrm>
            <a:off x="0" y="5382000"/>
            <a:ext cx="12192000" cy="1080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pic>
        <p:nvPicPr>
          <p:cNvPr id="4" name="Logotipo ROGLE en blanco" descr="Logotipo ROGLE en blanc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77787" y="594274"/>
            <a:ext cx="4824365" cy="1809137"/>
          </a:xfrm>
          <a:prstGeom prst="rect">
            <a:avLst/>
          </a:prstGeom>
        </p:spPr>
      </p:pic>
      <p:sp>
        <p:nvSpPr>
          <p:cNvPr id="5" name="Agradecimiento"/>
          <p:cNvSpPr>
            <a:spLocks noGrp="1"/>
          </p:cNvSpPr>
          <p:nvPr>
            <p:ph type="body" idx="1"/>
          </p:nvPr>
        </p:nvSpPr>
        <p:spPr>
          <a:xfrm>
            <a:off x="576000" y="2952000"/>
            <a:ext cx="11040000" cy="64800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Gracias</a:t>
            </a:r>
          </a:p>
        </p:txBody>
      </p:sp>
      <p:sp>
        <p:nvSpPr>
          <p:cNvPr id="6" name="Filete ámbar corto"/>
          <p:cNvSpPr/>
          <p:nvPr userDrawn="1"/>
        </p:nvSpPr>
        <p:spPr>
          <a:xfrm>
            <a:off x="5556000" y="3816000"/>
            <a:ext cx="1080000" cy="432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sp>
        <p:nvSpPr>
          <p:cNvPr id="7" name="Contacto"/>
          <p:cNvSpPr>
            <a:spLocks noGrp="1"/>
          </p:cNvSpPr>
          <p:nvPr>
            <p:ph type="body" sz="quarter" idx="2"/>
          </p:nvPr>
        </p:nvSpPr>
        <p:spPr>
          <a:xfrm>
            <a:off x="576000" y="4104000"/>
            <a:ext cx="11040000" cy="792000"/>
          </a:xfrm>
        </p:spPr>
        <p:txBody>
          <a:bodyPr lIns="0" tIns="0" rIns="0" bIns="0" anchor="t">
            <a:noAutofit/>
          </a:bodyPr>
          <a:lstStyle>
            <a:lvl1pPr marL="0" indent="0" algn="ctr">
              <a:buNone/>
              <a:defRPr sz="1800" b="0">
                <a:solidFill>
                  <a:srgbClr val="A9B0E0"/>
                </a:solidFill>
                <a:latin typeface="+mn-lt"/>
              </a:defRPr>
            </a:lvl1pPr>
          </a:lstStyle>
          <a:p>
            <a:r>
              <a:rPr lang="es-ES"/>
              <a:t>nombre.apellido@upv.es</a:t>
            </a:r>
          </a:p>
          <a:p>
            <a:r>
              <a:rPr lang="es-ES"/>
              <a:t>https://rogle.webs.upv.es/</a:t>
            </a:r>
          </a:p>
        </p:txBody>
      </p:sp>
      <p:pic>
        <p:nvPicPr>
          <p:cNvPr id="8" name="Logotipos UPV y ROGLE en positivo" descr="Logotipos UPV y ROGLE en positiv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7603" y="5633450"/>
            <a:ext cx="4616794" cy="10810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type="cust" preserve="1">
  <p:cSld name="Contraportada · negativa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ondo Oxford Blue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sp>
      <p:pic>
        <p:nvPicPr>
          <p:cNvPr id="3" name="Logotipo ROGLE en blanco" descr="Logotipo ROGLE en blanc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77787" y="594274"/>
            <a:ext cx="4824365" cy="1809137"/>
          </a:xfrm>
          <a:prstGeom prst="rect">
            <a:avLst/>
          </a:prstGeom>
        </p:spPr>
      </p:pic>
      <p:sp>
        <p:nvSpPr>
          <p:cNvPr id="4" name="Agradecimiento"/>
          <p:cNvSpPr>
            <a:spLocks noGrp="1"/>
          </p:cNvSpPr>
          <p:nvPr>
            <p:ph type="body" idx="1"/>
          </p:nvPr>
        </p:nvSpPr>
        <p:spPr>
          <a:xfrm>
            <a:off x="576000" y="2952000"/>
            <a:ext cx="11040000" cy="64800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Gracias</a:t>
            </a:r>
          </a:p>
        </p:txBody>
      </p:sp>
      <p:sp>
        <p:nvSpPr>
          <p:cNvPr id="5" name="Filete ámbar corto"/>
          <p:cNvSpPr/>
          <p:nvPr userDrawn="1"/>
        </p:nvSpPr>
        <p:spPr>
          <a:xfrm>
            <a:off x="5556000" y="3816000"/>
            <a:ext cx="1080000" cy="43200"/>
          </a:xfrm>
          <a:prstGeom prst="rect">
            <a:avLst/>
          </a:prstGeom>
          <a:solidFill>
            <a:srgbClr val="F5B000"/>
          </a:solidFill>
          <a:ln>
            <a:noFill/>
          </a:ln>
        </p:spPr>
      </p:sp>
      <p:sp>
        <p:nvSpPr>
          <p:cNvPr id="6" name="Contacto"/>
          <p:cNvSpPr>
            <a:spLocks noGrp="1"/>
          </p:cNvSpPr>
          <p:nvPr>
            <p:ph type="body" sz="quarter" idx="2"/>
          </p:nvPr>
        </p:nvSpPr>
        <p:spPr>
          <a:xfrm>
            <a:off x="576000" y="4104000"/>
            <a:ext cx="11040000" cy="792000"/>
          </a:xfrm>
        </p:spPr>
        <p:txBody>
          <a:bodyPr lIns="0" tIns="0" rIns="0" bIns="0" anchor="t">
            <a:noAutofit/>
          </a:bodyPr>
          <a:lstStyle>
            <a:lvl1pPr marL="0" indent="0" algn="ctr">
              <a:buNone/>
              <a:defRPr sz="1800" b="0">
                <a:solidFill>
                  <a:srgbClr val="A9B0E0"/>
                </a:solidFill>
                <a:latin typeface="+mn-lt"/>
              </a:defRPr>
            </a:lvl1pPr>
          </a:lstStyle>
          <a:p>
            <a:r>
              <a:rPr lang="es-ES"/>
              <a:t>nombre.apellido@upv.es</a:t>
            </a:r>
          </a:p>
          <a:p>
            <a:r>
              <a:rPr lang="es-ES"/>
              <a:t>https://rogle.webs.upv.es/</a:t>
            </a:r>
          </a:p>
        </p:txBody>
      </p:sp>
      <p:pic>
        <p:nvPicPr>
          <p:cNvPr id="7" name="Marca UPV en blanco" descr="Marca UPV en blanc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24571" y="5816571"/>
            <a:ext cx="1542857" cy="50014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En blanco"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Filete del pie"/>
          <p:cNvSpPr/>
          <p:nvPr userDrawn="1"/>
        </p:nvSpPr>
        <p:spPr>
          <a:xfrm>
            <a:off x="576000" y="6390000"/>
            <a:ext cx="11040000" cy="6350"/>
          </a:xfrm>
          <a:prstGeom prst="rect">
            <a:avLst/>
          </a:prstGeom>
          <a:solidFill>
            <a:srgbClr val="CFCFCF"/>
          </a:solidFill>
          <a:ln>
            <a:noFill/>
          </a:ln>
        </p:spPr>
      </p:sp>
      <p:pic>
        <p:nvPicPr>
          <p:cNvPr id="3" name="Isotipo" descr="Isotip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26000"/>
            <a:ext cx="288000" cy="288000"/>
          </a:xfrm>
          <a:prstGeom prst="rect">
            <a:avLst/>
          </a:prstGeom>
        </p:spPr>
      </p:pic>
      <p:sp>
        <p:nvSpPr>
          <p:cNvPr id="4" name="Pie"/>
          <p:cNvSpPr>
            <a:spLocks noGrp="1"/>
          </p:cNvSpPr>
          <p:nvPr>
            <p:ph type="ftr" sz="quarter" idx="11"/>
          </p:nvPr>
        </p:nvSpPr>
        <p:spPr>
          <a:xfrm>
            <a:off x="936000" y="6480000"/>
            <a:ext cx="801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5" name="Borrador"/>
          <p:cNvSpPr>
            <a:spLocks noGrp="1"/>
          </p:cNvSpPr>
          <p:nvPr>
            <p:ph type="body" sz="quarter" idx="14"/>
          </p:nvPr>
        </p:nvSpPr>
        <p:spPr>
          <a:xfrm>
            <a:off x="8952000" y="6480000"/>
            <a:ext cx="2160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 cap="all" spc="10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Borrador</a:t>
            </a:r>
          </a:p>
        </p:txBody>
      </p:sp>
      <p:sp>
        <p:nvSpPr>
          <p:cNvPr id="6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slideLayout" Target="../slideLayouts/slideLayout29.xml" /><Relationship Id="rId30" Type="http://schemas.openxmlformats.org/officeDocument/2006/relationships/slideLayout" Target="../slideLayouts/slideLayout30.xml" /><Relationship Id="rId31" Type="http://schemas.openxmlformats.org/officeDocument/2006/relationships/slideLayout" Target="../slideLayouts/slideLayout31.xml" /><Relationship Id="rId32" Type="http://schemas.openxmlformats.org/officeDocument/2006/relationships/slideLayout" Target="../slideLayouts/slideLayout32.xml" /><Relationship Id="rId33" Type="http://schemas.openxmlformats.org/officeDocument/2006/relationships/slideLayout" Target="../slideLayouts/slideLayout33.xml" /><Relationship Id="rId34" Type="http://schemas.openxmlformats.org/officeDocument/2006/relationships/slideLayout" Target="../slideLayouts/slideLayout34.xml" /><Relationship Id="rId35" Type="http://schemas.openxmlformats.org/officeDocument/2006/relationships/slideLayout" Target="../slideLayouts/slideLayout35.xml" /><Relationship Id="rId36" Type="http://schemas.openxmlformats.org/officeDocument/2006/relationships/slideLayout" Target="../slideLayouts/slideLayout36.xml" /><Relationship Id="rId37" Type="http://schemas.openxmlformats.org/officeDocument/2006/relationships/slideLayout" Target="../slideLayouts/slideLayout37.xml" /><Relationship Id="rId38" Type="http://schemas.openxmlformats.org/officeDocument/2006/relationships/slideLayout" Target="../slideLayouts/slideLayout38.xml" /><Relationship Id="rId39" Type="http://schemas.openxmlformats.org/officeDocument/2006/relationships/slideLayout" Target="../slideLayouts/slideLayout39.xml" /><Relationship Id="rId40" Type="http://schemas.openxmlformats.org/officeDocument/2006/relationships/slideLayout" Target="../slideLayouts/slideLayout40.xml" /><Relationship Id="rId41" Type="http://schemas.openxmlformats.org/officeDocument/2006/relationships/slideLayout" Target="../slideLayouts/slideLayout41.xml" /><Relationship Id="rId42" Type="http://schemas.openxmlformats.org/officeDocument/2006/relationships/slideLayout" Target="../slideLayouts/slideLayout42.xml" /><Relationship Id="rId43" Type="http://schemas.openxmlformats.org/officeDocument/2006/relationships/slideLayout" Target="../slideLayouts/slideLayout43.xml" /><Relationship Id="rId44" Type="http://schemas.openxmlformats.org/officeDocument/2006/relationships/slideLayout" Target="../slideLayouts/slideLayout44.xml" /><Relationship Id="rId45" Type="http://schemas.openxmlformats.org/officeDocument/2006/relationships/slideLayout" Target="../slideLayouts/slideLayout45.xml" /><Relationship Id="rId46" Type="http://schemas.openxmlformats.org/officeDocument/2006/relationships/slideLayout" Target="../slideLayouts/slideLayout46.xml" /><Relationship Id="rId47" Type="http://schemas.openxmlformats.org/officeDocument/2006/relationships/slideLayout" Target="../slideLayouts/slideLayout47.xml" /><Relationship Id="rId48" Type="http://schemas.openxmlformats.org/officeDocument/2006/relationships/slideLayout" Target="../slideLayouts/slideLayout48.xml" /><Relationship Id="rId49" Type="http://schemas.openxmlformats.org/officeDocument/2006/relationships/slideLayout" Target="../slideLayouts/slideLayout49.xml" /><Relationship Id="rId50" Type="http://schemas.openxmlformats.org/officeDocument/2006/relationships/slideLayout" Target="../slideLayouts/slideLayout50.xml" /><Relationship Id="rId51" Type="http://schemas.openxmlformats.org/officeDocument/2006/relationships/slideLayout" Target="../slideLayouts/slideLayout51.xml" /><Relationship Id="rId52" Type="http://schemas.openxmlformats.org/officeDocument/2006/relationships/slideLayout" Target="../slideLayouts/slideLayout52.xml" /><Relationship Id="rId53" Type="http://schemas.openxmlformats.org/officeDocument/2006/relationships/slideLayout" Target="../slideLayouts/slideLayout53.xml" /><Relationship Id="rId54" Type="http://schemas.openxmlformats.org/officeDocument/2006/relationships/slideLayout" Target="../slideLayouts/slideLayout54.xml" /><Relationship Id="rId55" Type="http://schemas.openxmlformats.org/officeDocument/2006/relationships/slideLayout" Target="../slideLayouts/slideLayout55.xml" /><Relationship Id="rId56" Type="http://schemas.openxmlformats.org/officeDocument/2006/relationships/slideLayout" Target="../slideLayouts/slideLayout56.xml" /><Relationship Id="rId57" Type="http://schemas.openxmlformats.org/officeDocument/2006/relationships/slideLayout" Target="../slideLayouts/slideLayout57.xml" /><Relationship Id="rId58" Type="http://schemas.openxmlformats.org/officeDocument/2006/relationships/slideLayout" Target="../slideLayouts/slideLayout58.xml" /><Relationship Id="rId59" Type="http://schemas.openxmlformats.org/officeDocument/2006/relationships/slideLayout" Target="../slideLayouts/slideLayout59.xml" /><Relationship Id="rId60" Type="http://schemas.openxmlformats.org/officeDocument/2006/relationships/slideLayout" Target="../slideLayouts/slideLayout60.xml" /><Relationship Id="rId61" Type="http://schemas.openxmlformats.org/officeDocument/2006/relationships/slideLayout" Target="../slideLayouts/slideLayout61.xml" /><Relationship Id="rId62" Type="http://schemas.openxmlformats.org/officeDocument/2006/relationships/slideLayout" Target="../slideLayouts/slideLayout62.xml" /><Relationship Id="rId63" Type="http://schemas.openxmlformats.org/officeDocument/2006/relationships/slideLayout" Target="../slideLayouts/slideLayout63.xml" /><Relationship Id="rId64" Type="http://schemas.openxmlformats.org/officeDocument/2006/relationships/slideLayout" Target="../slideLayouts/slideLayout64.xml" /><Relationship Id="rId65" Type="http://schemas.openxmlformats.org/officeDocument/2006/relationships/slideLayout" Target="../slideLayouts/slideLayout65.xml" /><Relationship Id="rId66" Type="http://schemas.openxmlformats.org/officeDocument/2006/relationships/slideLayout" Target="../slideLayouts/slideLayout66.xml" /><Relationship Id="rId67" Type="http://schemas.openxmlformats.org/officeDocument/2006/relationships/slideLayout" Target="../slideLayouts/slideLayout67.xml" /><Relationship Id="rId68" Type="http://schemas.openxmlformats.org/officeDocument/2006/relationships/slideLayout" Target="../slideLayouts/slideLayout68.xml" /><Relationship Id="rId69" Type="http://schemas.openxmlformats.org/officeDocument/2006/relationships/slideLayout" Target="../slideLayouts/slideLayout69.xml" /><Relationship Id="rId70" Type="http://schemas.openxmlformats.org/officeDocument/2006/relationships/slideLayout" Target="../slideLayouts/slideLayout70.xml" /><Relationship Id="rId71" Type="http://schemas.openxmlformats.org/officeDocument/2006/relationships/slideLayout" Target="../slideLayouts/slideLayout71.xml" /><Relationship Id="rId72" Type="http://schemas.openxmlformats.org/officeDocument/2006/relationships/slideLayout" Target="../slideLayouts/slideLayout72.xml" /><Relationship Id="rId73" Type="http://schemas.openxmlformats.org/officeDocument/2006/relationships/slideLayout" Target="../slideLayouts/slideLayout73.xml" /><Relationship Id="rId74" Type="http://schemas.openxmlformats.org/officeDocument/2006/relationships/slideLayout" Target="../slideLayouts/slideLayout74.xml" /><Relationship Id="rId75" Type="http://schemas.openxmlformats.org/officeDocument/2006/relationships/slideLayout" Target="../slideLayouts/slideLayout75.xml" /><Relationship Id="rId76" Type="http://schemas.openxmlformats.org/officeDocument/2006/relationships/slideLayout" Target="../slideLayouts/slideLayout76.xml" /><Relationship Id="rId77" Type="http://schemas.openxmlformats.org/officeDocument/2006/relationships/slideLayout" Target="../slideLayouts/slideLayout77.xml" /><Relationship Id="rId78" Type="http://schemas.openxmlformats.org/officeDocument/2006/relationships/slideLayout" Target="../slideLayouts/slideLayout78.xml" /><Relationship Id="rId79" Type="http://schemas.openxmlformats.org/officeDocument/2006/relationships/slideLayout" Target="../slideLayouts/slideLayout79.xml" /><Relationship Id="rId80" Type="http://schemas.openxmlformats.org/officeDocument/2006/relationships/slideLayout" Target="../slideLayouts/slideLayout80.xml" /><Relationship Id="rId81" Type="http://schemas.openxmlformats.org/officeDocument/2006/relationships/slideLayout" Target="../slideLayouts/slideLayout81.xml" /><Relationship Id="rId82" Type="http://schemas.openxmlformats.org/officeDocument/2006/relationships/slideLayout" Target="../slideLayouts/slideLayout82.xml" /><Relationship Id="rId83" Type="http://schemas.openxmlformats.org/officeDocument/2006/relationships/slideLayout" Target="../slideLayouts/slideLayout83.xml" /><Relationship Id="rId84" Type="http://schemas.openxmlformats.org/officeDocument/2006/relationships/slideLayout" Target="../slideLayouts/slideLayout84.xml" /><Relationship Id="rId85" Type="http://schemas.openxmlformats.org/officeDocument/2006/relationships/slideLayout" Target="../slideLayouts/slideLayout85.xml" /><Relationship Id="rId86" Type="http://schemas.openxmlformats.org/officeDocument/2006/relationships/slideLayout" Target="../slideLayouts/slideLayout86.xml" /><Relationship Id="rId87" Type="http://schemas.openxmlformats.org/officeDocument/2006/relationships/slideLayout" Target="../slideLayouts/slideLayout87.xml" /><Relationship Id="rId88" Type="http://schemas.openxmlformats.org/officeDocument/2006/relationships/slideLayout" Target="../slideLayouts/slideLayout88.xml" /><Relationship Id="rId89" Type="http://schemas.openxmlformats.org/officeDocument/2006/relationships/slideLayout" Target="../slideLayouts/slideLayout89.xml" /><Relationship Id="rId90" Type="http://schemas.openxmlformats.org/officeDocument/2006/relationships/slideLayout" Target="../slideLayouts/slideLayout90.xml" /><Relationship Id="rId91" Type="http://schemas.openxmlformats.org/officeDocument/2006/relationships/slideLayout" Target="../slideLayouts/slideLayout91.xml" /><Relationship Id="rId9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chOff x="0" y="0"/>
          <a:ext cx="0" cy="0"/>
          <a:chExt cx="0" cy="0"/>
        </a:xfrm>
      </p:grpSpPr>
      <p:sp>
        <p:nvSpPr>
          <p:cNvPr id="2" name="Título"/>
          <p:cNvSpPr>
            <a:spLocks noGrp="1"/>
          </p:cNvSpPr>
          <p:nvPr>
            <p:ph type="title"/>
          </p:nvPr>
        </p:nvSpPr>
        <p:spPr>
          <a:xfrm>
            <a:off x="2016000" y="648000"/>
            <a:ext cx="9600000" cy="900000"/>
          </a:xfr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b="0"/>
            </a:lvl1pPr>
          </a:lstStyle>
          <a:p>
            <a:r>
              <a:rPr lang="es-ES"/>
              <a:t>Título</a:t>
            </a:r>
          </a:p>
        </p:txBody>
      </p:sp>
      <p:sp>
        <p:nvSpPr>
          <p:cNvPr id="3" name="Contenido"/>
          <p:cNvSpPr>
            <a:spLocks noGrp="1"/>
          </p:cNvSpPr>
          <p:nvPr>
            <p:ph type="body" idx="1"/>
          </p:nvPr>
        </p:nvSpPr>
        <p:spPr>
          <a:xfrm>
            <a:off x="2016000" y="1872000"/>
            <a:ext cx="9600000" cy="3546000"/>
          </a:xfrm>
        </p:spPr>
        <p:txBody>
          <a:bodyPr lIns="0" tIns="0" rIns="0" bIns="0" anchor="t">
            <a:noAutofit/>
          </a:bodyPr>
          <a:lstStyle/>
          <a:p>
            <a:r>
              <a:rPr lang="es-ES"/>
              <a:t>Contenido</a:t>
            </a:r>
          </a:p>
        </p:txBody>
      </p:sp>
      <p:sp>
        <p:nvSpPr>
          <p:cNvPr id="4" name="Pie"/>
          <p:cNvSpPr>
            <a:spLocks noGrp="1"/>
          </p:cNvSpPr>
          <p:nvPr>
            <p:ph type="ftr" sz="quarter" idx="11"/>
          </p:nvPr>
        </p:nvSpPr>
        <p:spPr>
          <a:xfrm>
            <a:off x="2016000" y="6480000"/>
            <a:ext cx="9096000" cy="180000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r>
              <a:rPr lang="es-ES"/>
              <a:t>Grupo de Investigación ROGLE · UPV</a:t>
            </a:r>
          </a:p>
        </p:txBody>
      </p:sp>
      <p:sp>
        <p:nvSpPr>
          <p:cNvPr id="5" name="Número"/>
          <p:cNvSpPr>
            <a:spLocks noGrp="1"/>
          </p:cNvSpPr>
          <p:nvPr>
            <p:ph type="sldNum" sz="quarter" idx="12"/>
          </p:nvPr>
        </p:nvSpPr>
        <p:spPr>
          <a:xfrm>
            <a:off x="11112000" y="6480000"/>
            <a:ext cx="504000" cy="180000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000" b="0">
                <a:solidFill>
                  <a:schemeClr val="tx2"/>
                </a:solidFill>
                <a:latin typeface="Gill Sans MT"/>
              </a:defRPr>
            </a:lvl1pPr>
          </a:lstStyle>
          <a:p>
            <a:fld id="{B6F15528-21DE-4FAA-801E-634DDDAF4B2B}" type="slidenum">
              <a:rPr lang="es-ES"/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  <p:sldLayoutId id="2147483703" r:id="rId55"/>
    <p:sldLayoutId id="2147483704" r:id="rId56"/>
    <p:sldLayoutId id="2147483705" r:id="rId57"/>
    <p:sldLayoutId id="2147483706" r:id="rId58"/>
    <p:sldLayoutId id="2147483707" r:id="rId59"/>
    <p:sldLayoutId id="2147483708" r:id="rId60"/>
    <p:sldLayoutId id="2147483709" r:id="rId61"/>
    <p:sldLayoutId id="2147483710" r:id="rId62"/>
    <p:sldLayoutId id="2147483711" r:id="rId63"/>
    <p:sldLayoutId id="2147483712" r:id="rId64"/>
    <p:sldLayoutId id="2147483713" r:id="rId65"/>
    <p:sldLayoutId id="2147483714" r:id="rId66"/>
    <p:sldLayoutId id="2147483715" r:id="rId67"/>
    <p:sldLayoutId id="2147483716" r:id="rId68"/>
    <p:sldLayoutId id="2147483717" r:id="rId69"/>
    <p:sldLayoutId id="2147483718" r:id="rId70"/>
    <p:sldLayoutId id="2147483719" r:id="rId71"/>
    <p:sldLayoutId id="2147483720" r:id="rId72"/>
    <p:sldLayoutId id="2147483721" r:id="rId73"/>
    <p:sldLayoutId id="2147483722" r:id="rId74"/>
    <p:sldLayoutId id="2147483723" r:id="rId75"/>
    <p:sldLayoutId id="2147483724" r:id="rId76"/>
    <p:sldLayoutId id="2147483725" r:id="rId77"/>
    <p:sldLayoutId id="2147483726" r:id="rId78"/>
    <p:sldLayoutId id="2147483727" r:id="rId79"/>
    <p:sldLayoutId id="2147483728" r:id="rId80"/>
    <p:sldLayoutId id="2147483729" r:id="rId81"/>
    <p:sldLayoutId id="2147483730" r:id="rId82"/>
    <p:sldLayoutId id="2147483731" r:id="rId83"/>
    <p:sldLayoutId id="2147483732" r:id="rId84"/>
    <p:sldLayoutId id="2147483733" r:id="rId85"/>
    <p:sldLayoutId id="2147483734" r:id="rId86"/>
    <p:sldLayoutId id="2147483735" r:id="rId87"/>
    <p:sldLayoutId id="2147483736" r:id="rId88"/>
    <p:sldLayoutId id="2147483737" r:id="rId89"/>
    <p:sldLayoutId id="2147483738" r:id="rId90"/>
    <p:sldLayoutId id="2147483739" r:id="rId91"/>
  </p:sldLayoutIdLst>
  <p:txStyles>
    <p:titleStyle>
      <a:lvl1pPr algn="l">
        <a:lnSpc>
          <a:spcPct val="95000"/>
        </a:lnSpc>
        <a:buNone/>
        <a:defRPr sz="2600" b="1">
          <a:solidFill>
            <a:schemeClr val="tx1"/>
          </a:solidFill>
          <a:latin typeface="+mj-lt"/>
        </a:defRPr>
      </a:lvl1pPr>
    </p:titleStyle>
    <p:bodyStyle>
      <a:lvl1pPr marL="216000" indent="-216000" algn="l">
        <a:spcBef>
          <a:spcPts val="800"/>
        </a:spcBef>
        <a:buClr>
          <a:srgbClr val="3F4AA8"/>
        </a:buClr>
        <a:buSzPct val="70000"/>
        <a:buFont typeface="Arial"/>
        <a:buChar char="■"/>
        <a:defRPr sz="1800">
          <a:solidFill>
            <a:schemeClr val="tx1"/>
          </a:solidFill>
          <a:latin typeface="+mn-lt"/>
        </a:defRPr>
      </a:lvl1pPr>
      <a:lvl2pPr marL="432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2pPr>
      <a:lvl3pPr marL="648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3pPr>
      <a:lvl4pPr marL="864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4pPr>
      <a:lvl5pPr marL="1080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5pPr>
      <a:lvl6pPr marL="1296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6pPr>
      <a:lvl7pPr marL="1512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7pPr>
      <a:lvl8pPr marL="1728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8pPr>
      <a:lvl9pPr marL="1944000" indent="-216000" algn="l">
        <a:spcBef>
          <a:spcPts val="400"/>
        </a:spcBef>
        <a:buClr>
          <a:srgbClr val="3F4AA8"/>
        </a:buClr>
        <a:buSzPct val="47000"/>
        <a:buFont typeface="Arial"/>
        <a:buChar char="■"/>
        <a:defRPr sz="1600">
          <a:solidFill>
            <a:schemeClr val="tx1"/>
          </a:solidFill>
          <a:latin typeface="+mn-lt"/>
        </a:defRPr>
      </a:lvl9pPr>
    </p:bodyStyle>
    <p:otherStyle>
      <a:lvl1pPr algn="l">
        <a:defRPr sz="1800">
          <a:solidFill>
            <a:schemeClr val="tx1"/>
          </a:solidFill>
          <a:latin typeface="+mn-lt"/>
        </a:defRPr>
      </a:lvl1pPr>
    </p:otherStyle>
  </p:txStyles>
</p:sldMaster>
</file>

<file path=ppt/theme/theme1.xml><?xml version="1.0" encoding="utf-8"?>
<a:theme xmlns:a="http://schemas.openxmlformats.org/drawingml/2006/main" name="ROGLE">
  <a:themeElements>
    <a:clrScheme name="ROGLE">
      <a:dk1>
        <a:srgbClr val="002147"/>
      </a:dk1>
      <a:lt1>
        <a:srgbClr val="FFFFFF"/>
      </a:lt1>
      <a:dk2>
        <a:srgbClr val="5B6770"/>
      </a:dk2>
      <a:lt2>
        <a:srgbClr val="CFCFCF"/>
      </a:lt2>
      <a:accent1>
        <a:srgbClr val="3F4AA8"/>
      </a:accent1>
      <a:accent2>
        <a:srgbClr val="5B67C7"/>
      </a:accent2>
      <a:accent3>
        <a:srgbClr val="5B6770"/>
      </a:accent3>
      <a:accent4>
        <a:srgbClr val="A9B0E0"/>
      </a:accent4>
      <a:accent5>
        <a:srgbClr val="2E8B57"/>
      </a:accent5>
      <a:accent6>
        <a:srgbClr val="C8423B"/>
      </a:accent6>
      <a:hlink>
        <a:srgbClr val="3F4AA8"/>
      </a:hlink>
      <a:folHlink>
        <a:srgbClr val="5B67C7"/>
      </a:folHlink>
    </a:clrScheme>
    <a:fontScheme name="ROGLE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ROGLE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80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98000"/>
          </a:schemeClr>
        </a:solidFill>
      </a:bgFillStyleLst>
    </a:fmtScheme>
  </a:themeElements>
  <a:objectDefaults/>
  <a:extraClrSchemeLst/>
</a:theme>
</file>

<file path=docProps/core.xml><?xml version="1.0" encoding="utf-8"?>
<cp:coreProperties xmlns:cp="http://schemas.openxmlformats.org/package/2006/metadata/core-properties" xmlns:dc="http://purl.org/dc/elements/1.1/">
  <dc:title>ROGLE</dc:title>
  <dc:creator>ROGLE</dc:creator>
</cp:coreProperties>
</file>